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6" r:id="rId3"/>
    <p:sldId id="274" r:id="rId4"/>
    <p:sldId id="294" r:id="rId5"/>
    <p:sldId id="295" r:id="rId6"/>
    <p:sldId id="289" r:id="rId7"/>
    <p:sldId id="304" r:id="rId8"/>
    <p:sldId id="273" r:id="rId9"/>
    <p:sldId id="296" r:id="rId10"/>
    <p:sldId id="297" r:id="rId11"/>
    <p:sldId id="291" r:id="rId12"/>
    <p:sldId id="298" r:id="rId13"/>
    <p:sldId id="299" r:id="rId14"/>
    <p:sldId id="300" r:id="rId15"/>
    <p:sldId id="301" r:id="rId16"/>
    <p:sldId id="302" r:id="rId17"/>
    <p:sldId id="303" r:id="rId18"/>
    <p:sldId id="292" r:id="rId19"/>
    <p:sldId id="305" r:id="rId20"/>
    <p:sldId id="306" r:id="rId21"/>
    <p:sldId id="307" r:id="rId22"/>
    <p:sldId id="308" r:id="rId23"/>
    <p:sldId id="293" r:id="rId24"/>
    <p:sldId id="290" r:id="rId25"/>
    <p:sldId id="309" r:id="rId26"/>
    <p:sldId id="27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7802F-4CB7-4A99-9F14-C1624862EAAF}" v="32" dt="2021-06-01T07:26:14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87" d="100"/>
          <a:sy n="87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son Chen" userId="3ff0d51152f4ec04" providerId="LiveId" clId="{D3B7802F-4CB7-4A99-9F14-C1624862EAAF}"/>
    <pc:docChg chg="undo custSel modSld">
      <pc:chgData name="Jasson Chen" userId="3ff0d51152f4ec04" providerId="LiveId" clId="{D3B7802F-4CB7-4A99-9F14-C1624862EAAF}" dt="2021-06-01T08:00:05.351" v="552" actId="20577"/>
      <pc:docMkLst>
        <pc:docMk/>
      </pc:docMkLst>
      <pc:sldChg chg="addSp modSp mod">
        <pc:chgData name="Jasson Chen" userId="3ff0d51152f4ec04" providerId="LiveId" clId="{D3B7802F-4CB7-4A99-9F14-C1624862EAAF}" dt="2021-06-01T07:12:35.696" v="414" actId="1076"/>
        <pc:sldMkLst>
          <pc:docMk/>
          <pc:sldMk cId="2923834524" sldId="256"/>
        </pc:sldMkLst>
        <pc:spChg chg="add mod">
          <ac:chgData name="Jasson Chen" userId="3ff0d51152f4ec04" providerId="LiveId" clId="{D3B7802F-4CB7-4A99-9F14-C1624862EAAF}" dt="2021-06-01T07:12:31.520" v="413" actId="1076"/>
          <ac:spMkLst>
            <pc:docMk/>
            <pc:sldMk cId="2923834524" sldId="256"/>
            <ac:spMk id="2" creationId="{36D52A18-2A18-4BF4-A9EA-D0897290D08E}"/>
          </ac:spMkLst>
        </pc:spChg>
        <pc:spChg chg="mod">
          <ac:chgData name="Jasson Chen" userId="3ff0d51152f4ec04" providerId="LiveId" clId="{D3B7802F-4CB7-4A99-9F14-C1624862EAAF}" dt="2021-05-31T10:48:53.598" v="92" actId="1076"/>
          <ac:spMkLst>
            <pc:docMk/>
            <pc:sldMk cId="2923834524" sldId="256"/>
            <ac:spMk id="9" creationId="{8531D9E2-A028-4246-93F7-D7922AA96312}"/>
          </ac:spMkLst>
        </pc:spChg>
        <pc:spChg chg="mod">
          <ac:chgData name="Jasson Chen" userId="3ff0d51152f4ec04" providerId="LiveId" clId="{D3B7802F-4CB7-4A99-9F14-C1624862EAAF}" dt="2021-06-01T07:12:31.520" v="413" actId="1076"/>
          <ac:spMkLst>
            <pc:docMk/>
            <pc:sldMk cId="2923834524" sldId="256"/>
            <ac:spMk id="10" creationId="{E9C39A40-47EF-4B5B-A511-F91E8964FE59}"/>
          </ac:spMkLst>
        </pc:spChg>
        <pc:cxnChg chg="mod">
          <ac:chgData name="Jasson Chen" userId="3ff0d51152f4ec04" providerId="LiveId" clId="{D3B7802F-4CB7-4A99-9F14-C1624862EAAF}" dt="2021-06-01T07:12:35.696" v="414" actId="1076"/>
          <ac:cxnSpMkLst>
            <pc:docMk/>
            <pc:sldMk cId="2923834524" sldId="256"/>
            <ac:cxnSpMk id="12" creationId="{E958ED8A-1322-49A4-9391-BAFE3BB79A72}"/>
          </ac:cxnSpMkLst>
        </pc:cxnChg>
      </pc:sldChg>
      <pc:sldChg chg="addSp modSp mod modAnim">
        <pc:chgData name="Jasson Chen" userId="3ff0d51152f4ec04" providerId="LiveId" clId="{D3B7802F-4CB7-4A99-9F14-C1624862EAAF}" dt="2021-06-01T07:26:14.578" v="497"/>
        <pc:sldMkLst>
          <pc:docMk/>
          <pc:sldMk cId="1820274147" sldId="258"/>
        </pc:sldMkLst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2" creationId="{32EA8279-A29A-4EF7-9B85-16884BB806A2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3" creationId="{7980DC62-EFD6-40BB-9535-F1BF9EFD525B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8" creationId="{1961472A-B57D-403D-AF89-E2E30E453F24}"/>
          </ac:spMkLst>
        </pc:spChg>
        <pc:spChg chg="mod">
          <ac:chgData name="Jasson Chen" userId="3ff0d51152f4ec04" providerId="LiveId" clId="{D3B7802F-4CB7-4A99-9F14-C1624862EAAF}" dt="2021-06-01T04:49:08.750" v="313" actId="20577"/>
          <ac:spMkLst>
            <pc:docMk/>
            <pc:sldMk cId="1820274147" sldId="258"/>
            <ac:spMk id="9" creationId="{636AA955-F866-420D-A1C6-D7B299BA00A8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16" creationId="{05D0AD1B-B8C8-4E36-90C1-7C0791AD19F5}"/>
          </ac:spMkLst>
        </pc:spChg>
        <pc:spChg chg="mod">
          <ac:chgData name="Jasson Chen" userId="3ff0d51152f4ec04" providerId="LiveId" clId="{D3B7802F-4CB7-4A99-9F14-C1624862EAAF}" dt="2021-05-31T12:34:08.137" v="203" actId="164"/>
          <ac:spMkLst>
            <pc:docMk/>
            <pc:sldMk cId="1820274147" sldId="258"/>
            <ac:spMk id="22" creationId="{05FE2267-DA59-4026-B346-6E98E694476F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24" creationId="{92FC05F2-556E-4DFB-BE10-B6222C23E439}"/>
          </ac:spMkLst>
        </pc:spChg>
        <pc:spChg chg="mod">
          <ac:chgData name="Jasson Chen" userId="3ff0d51152f4ec04" providerId="LiveId" clId="{D3B7802F-4CB7-4A99-9F14-C1624862EAAF}" dt="2021-05-31T12:37:11.823" v="217" actId="1076"/>
          <ac:spMkLst>
            <pc:docMk/>
            <pc:sldMk cId="1820274147" sldId="258"/>
            <ac:spMk id="25" creationId="{E1660E0B-77D9-44E9-B492-CA12CE2AA5AF}"/>
          </ac:spMkLst>
        </pc:spChg>
        <pc:spChg chg="mod">
          <ac:chgData name="Jasson Chen" userId="3ff0d51152f4ec04" providerId="LiveId" clId="{D3B7802F-4CB7-4A99-9F14-C1624862EAAF}" dt="2021-05-31T12:34:08.137" v="203" actId="164"/>
          <ac:spMkLst>
            <pc:docMk/>
            <pc:sldMk cId="1820274147" sldId="258"/>
            <ac:spMk id="26" creationId="{9D8EDADB-BC0A-4A4D-909B-AEA344C4D009}"/>
          </ac:spMkLst>
        </pc:spChg>
        <pc:spChg chg="mod">
          <ac:chgData name="Jasson Chen" userId="3ff0d51152f4ec04" providerId="LiveId" clId="{D3B7802F-4CB7-4A99-9F14-C1624862EAAF}" dt="2021-05-31T12:34:08.137" v="203" actId="164"/>
          <ac:spMkLst>
            <pc:docMk/>
            <pc:sldMk cId="1820274147" sldId="258"/>
            <ac:spMk id="31" creationId="{B6686A22-049E-4D06-A5FA-C2E084F0354A}"/>
          </ac:spMkLst>
        </pc:spChg>
        <pc:spChg chg="mod">
          <ac:chgData name="Jasson Chen" userId="3ff0d51152f4ec04" providerId="LiveId" clId="{D3B7802F-4CB7-4A99-9F14-C1624862EAAF}" dt="2021-05-31T12:34:08.137" v="203" actId="164"/>
          <ac:spMkLst>
            <pc:docMk/>
            <pc:sldMk cId="1820274147" sldId="258"/>
            <ac:spMk id="34" creationId="{3AB9B4D1-51A4-4C35-BBB7-094B0322F971}"/>
          </ac:spMkLst>
        </pc:spChg>
        <pc:spChg chg="add mod">
          <ac:chgData name="Jasson Chen" userId="3ff0d51152f4ec04" providerId="LiveId" clId="{D3B7802F-4CB7-4A99-9F14-C1624862EAAF}" dt="2021-05-31T12:39:30.044" v="244" actId="1076"/>
          <ac:spMkLst>
            <pc:docMk/>
            <pc:sldMk cId="1820274147" sldId="258"/>
            <ac:spMk id="39" creationId="{85DD93A7-E425-4C30-94FC-D550EF304129}"/>
          </ac:spMkLst>
        </pc:spChg>
        <pc:grpChg chg="add mod">
          <ac:chgData name="Jasson Chen" userId="3ff0d51152f4ec04" providerId="LiveId" clId="{D3B7802F-4CB7-4A99-9F14-C1624862EAAF}" dt="2021-05-31T12:33:27.202" v="195" actId="164"/>
          <ac:grpSpMkLst>
            <pc:docMk/>
            <pc:sldMk cId="1820274147" sldId="258"/>
            <ac:grpSpMk id="6" creationId="{B1B818C7-025B-47D6-AAB0-86B103EB7103}"/>
          </ac:grpSpMkLst>
        </pc:grpChg>
        <pc:grpChg chg="add mod">
          <ac:chgData name="Jasson Chen" userId="3ff0d51152f4ec04" providerId="LiveId" clId="{D3B7802F-4CB7-4A99-9F14-C1624862EAAF}" dt="2021-05-31T12:33:41.875" v="198" actId="164"/>
          <ac:grpSpMkLst>
            <pc:docMk/>
            <pc:sldMk cId="1820274147" sldId="258"/>
            <ac:grpSpMk id="10" creationId="{A18159E2-4219-489C-8D83-0604AEA67744}"/>
          </ac:grpSpMkLst>
        </pc:grpChg>
        <pc:grpChg chg="add mod">
          <ac:chgData name="Jasson Chen" userId="3ff0d51152f4ec04" providerId="LiveId" clId="{D3B7802F-4CB7-4A99-9F14-C1624862EAAF}" dt="2021-05-31T12:37:11.823" v="217" actId="1076"/>
          <ac:grpSpMkLst>
            <pc:docMk/>
            <pc:sldMk cId="1820274147" sldId="258"/>
            <ac:grpSpMk id="11" creationId="{90E8D717-9D69-4D78-A502-2E962DA88B4F}"/>
          </ac:grpSpMkLst>
        </pc:grpChg>
        <pc:grpChg chg="add mod">
          <ac:chgData name="Jasson Chen" userId="3ff0d51152f4ec04" providerId="LiveId" clId="{D3B7802F-4CB7-4A99-9F14-C1624862EAAF}" dt="2021-05-31T12:37:11.823" v="217" actId="1076"/>
          <ac:grpSpMkLst>
            <pc:docMk/>
            <pc:sldMk cId="1820274147" sldId="258"/>
            <ac:grpSpMk id="12" creationId="{20E7EDB7-A71B-4C78-9272-1702BF6E89A7}"/>
          </ac:grpSpMkLst>
        </pc:grpChg>
        <pc:grpChg chg="mod">
          <ac:chgData name="Jasson Chen" userId="3ff0d51152f4ec04" providerId="LiveId" clId="{D3B7802F-4CB7-4A99-9F14-C1624862EAAF}" dt="2021-05-31T12:33:02.763" v="190" actId="164"/>
          <ac:grpSpMkLst>
            <pc:docMk/>
            <pc:sldMk cId="1820274147" sldId="258"/>
            <ac:grpSpMk id="27" creationId="{2372DE8C-6836-4C23-9FBA-B95E2F6E5641}"/>
          </ac:grpSpMkLst>
        </pc:grp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14" creationId="{59BF2721-2CCA-4251-9432-6CF2D4B31B88}"/>
          </ac:graphicFrameMkLst>
        </pc:graphicFrame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20" creationId="{8DCAB5AF-2CBD-43A6-9B7A-B01CDB927ADE}"/>
          </ac:graphicFrameMkLst>
        </pc:graphicFrame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44" creationId="{4B3F74C2-0BFD-48C7-9364-6F4EC7AC98F0}"/>
          </ac:graphicFrameMkLst>
        </pc:graphicFrame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45" creationId="{F75F43D1-B38C-4929-A69A-49265FB453A0}"/>
          </ac:graphicFrameMkLst>
        </pc:graphicFrameChg>
        <pc:graphicFrameChg chg="mod">
          <ac:chgData name="Jasson Chen" userId="3ff0d51152f4ec04" providerId="LiveId" clId="{D3B7802F-4CB7-4A99-9F14-C1624862EAAF}" dt="2021-05-31T12:33:41.875" v="198" actId="164"/>
          <ac:graphicFrameMkLst>
            <pc:docMk/>
            <pc:sldMk cId="1820274147" sldId="258"/>
            <ac:graphicFrameMk id="46" creationId="{F88ADE37-48B4-4C47-AA02-B653ABD036BC}"/>
          </ac:graphicFrameMkLst>
        </pc:graphicFrameChg>
        <pc:graphicFrameChg chg="mod">
          <ac:chgData name="Jasson Chen" userId="3ff0d51152f4ec04" providerId="LiveId" clId="{D3B7802F-4CB7-4A99-9F14-C1624862EAAF}" dt="2021-05-31T12:33:27.202" v="195" actId="164"/>
          <ac:graphicFrameMkLst>
            <pc:docMk/>
            <pc:sldMk cId="1820274147" sldId="258"/>
            <ac:graphicFrameMk id="47" creationId="{C76424E0-3785-46AE-92D6-EB78E5761F39}"/>
          </ac:graphicFrameMkLst>
        </pc:graphicFrameChg>
        <pc:picChg chg="mod">
          <ac:chgData name="Jasson Chen" userId="3ff0d51152f4ec04" providerId="LiveId" clId="{D3B7802F-4CB7-4A99-9F14-C1624862EAAF}" dt="2021-06-01T06:21:47.169" v="338" actId="1076"/>
          <ac:picMkLst>
            <pc:docMk/>
            <pc:sldMk cId="1820274147" sldId="258"/>
            <ac:picMk id="23" creationId="{1486008B-66F6-4340-9269-4EED7F4EDFA6}"/>
          </ac:picMkLst>
        </pc:picChg>
        <pc:picChg chg="mod">
          <ac:chgData name="Jasson Chen" userId="3ff0d51152f4ec04" providerId="LiveId" clId="{D3B7802F-4CB7-4A99-9F14-C1624862EAAF}" dt="2021-05-31T12:33:02.763" v="190" actId="164"/>
          <ac:picMkLst>
            <pc:docMk/>
            <pc:sldMk cId="1820274147" sldId="258"/>
            <ac:picMk id="50" creationId="{CAB9EFD6-61B9-4B0E-968E-2AEAA6647F92}"/>
          </ac:picMkLst>
        </pc:picChg>
        <pc:cxnChg chg="mod">
          <ac:chgData name="Jasson Chen" userId="3ff0d51152f4ec04" providerId="LiveId" clId="{D3B7802F-4CB7-4A99-9F14-C1624862EAAF}" dt="2021-05-31T12:34:08.137" v="203" actId="164"/>
          <ac:cxnSpMkLst>
            <pc:docMk/>
            <pc:sldMk cId="1820274147" sldId="258"/>
            <ac:cxnSpMk id="29" creationId="{4417F2F1-3736-4C5C-8547-6243AC7F1659}"/>
          </ac:cxnSpMkLst>
        </pc:cxnChg>
        <pc:cxnChg chg="mod">
          <ac:chgData name="Jasson Chen" userId="3ff0d51152f4ec04" providerId="LiveId" clId="{D3B7802F-4CB7-4A99-9F14-C1624862EAAF}" dt="2021-05-31T12:34:08.137" v="203" actId="164"/>
          <ac:cxnSpMkLst>
            <pc:docMk/>
            <pc:sldMk cId="1820274147" sldId="258"/>
            <ac:cxnSpMk id="36" creationId="{724BEECD-9EB9-4A61-B6B6-8869B81FB8B8}"/>
          </ac:cxnSpMkLst>
        </pc:cxnChg>
        <pc:cxnChg chg="mod">
          <ac:chgData name="Jasson Chen" userId="3ff0d51152f4ec04" providerId="LiveId" clId="{D3B7802F-4CB7-4A99-9F14-C1624862EAAF}" dt="2021-05-31T12:33:02.763" v="190" actId="164"/>
          <ac:cxnSpMkLst>
            <pc:docMk/>
            <pc:sldMk cId="1820274147" sldId="258"/>
            <ac:cxnSpMk id="51" creationId="{5E40A7D9-9927-467A-9B6E-694444BEC2C0}"/>
          </ac:cxnSpMkLst>
        </pc:cxnChg>
      </pc:sldChg>
      <pc:sldChg chg="addSp modSp mod">
        <pc:chgData name="Jasson Chen" userId="3ff0d51152f4ec04" providerId="LiveId" clId="{D3B7802F-4CB7-4A99-9F14-C1624862EAAF}" dt="2021-05-31T12:42:19.655" v="276" actId="1076"/>
        <pc:sldMkLst>
          <pc:docMk/>
          <pc:sldMk cId="1092976405" sldId="259"/>
        </pc:sldMkLst>
        <pc:spChg chg="mod">
          <ac:chgData name="Jasson Chen" userId="3ff0d51152f4ec04" providerId="LiveId" clId="{D3B7802F-4CB7-4A99-9F14-C1624862EAAF}" dt="2021-05-31T12:42:19.655" v="276" actId="1076"/>
          <ac:spMkLst>
            <pc:docMk/>
            <pc:sldMk cId="1092976405" sldId="259"/>
            <ac:spMk id="10" creationId="{00740226-9303-416C-BC6E-D7582F8C9197}"/>
          </ac:spMkLst>
        </pc:spChg>
        <pc:spChg chg="mod">
          <ac:chgData name="Jasson Chen" userId="3ff0d51152f4ec04" providerId="LiveId" clId="{D3B7802F-4CB7-4A99-9F14-C1624862EAAF}" dt="2021-05-31T12:42:19.655" v="276" actId="1076"/>
          <ac:spMkLst>
            <pc:docMk/>
            <pc:sldMk cId="1092976405" sldId="259"/>
            <ac:spMk id="11" creationId="{A3361840-6446-4995-8D74-9039236D1830}"/>
          </ac:spMkLst>
        </pc:spChg>
        <pc:spChg chg="add mod">
          <ac:chgData name="Jasson Chen" userId="3ff0d51152f4ec04" providerId="LiveId" clId="{D3B7802F-4CB7-4A99-9F14-C1624862EAAF}" dt="2021-05-31T12:42:09.829" v="275" actId="14100"/>
          <ac:spMkLst>
            <pc:docMk/>
            <pc:sldMk cId="1092976405" sldId="259"/>
            <ac:spMk id="61" creationId="{43C611AB-2794-4440-93D1-20B3DD7FDB4B}"/>
          </ac:spMkLst>
        </pc:spChg>
        <pc:spChg chg="mod">
          <ac:chgData name="Jasson Chen" userId="3ff0d51152f4ec04" providerId="LiveId" clId="{D3B7802F-4CB7-4A99-9F14-C1624862EAAF}" dt="2021-05-31T12:42:19.655" v="276" actId="1076"/>
          <ac:spMkLst>
            <pc:docMk/>
            <pc:sldMk cId="1092976405" sldId="259"/>
            <ac:spMk id="146" creationId="{9FB86088-89C8-46F1-BE53-2190257BCF5A}"/>
          </ac:spMkLst>
        </pc:spChg>
        <pc:grpChg chg="mod">
          <ac:chgData name="Jasson Chen" userId="3ff0d51152f4ec04" providerId="LiveId" clId="{D3B7802F-4CB7-4A99-9F14-C1624862EAAF}" dt="2021-05-31T12:42:19.655" v="276" actId="1076"/>
          <ac:grpSpMkLst>
            <pc:docMk/>
            <pc:sldMk cId="1092976405" sldId="259"/>
            <ac:grpSpMk id="95" creationId="{B94CAD7C-65D6-42F4-8195-70FB4D2E5DB6}"/>
          </ac:grpSpMkLst>
        </pc:grpChg>
        <pc:grpChg chg="mod">
          <ac:chgData name="Jasson Chen" userId="3ff0d51152f4ec04" providerId="LiveId" clId="{D3B7802F-4CB7-4A99-9F14-C1624862EAAF}" dt="2021-05-31T12:42:19.655" v="276" actId="1076"/>
          <ac:grpSpMkLst>
            <pc:docMk/>
            <pc:sldMk cId="1092976405" sldId="259"/>
            <ac:grpSpMk id="99" creationId="{3FE26497-3636-4C2A-B391-A408D49F8F75}"/>
          </ac:grpSpMkLst>
        </pc:grpChg>
        <pc:grpChg chg="mod">
          <ac:chgData name="Jasson Chen" userId="3ff0d51152f4ec04" providerId="LiveId" clId="{D3B7802F-4CB7-4A99-9F14-C1624862EAAF}" dt="2021-05-31T12:42:19.655" v="276" actId="1076"/>
          <ac:grpSpMkLst>
            <pc:docMk/>
            <pc:sldMk cId="1092976405" sldId="259"/>
            <ac:grpSpMk id="111" creationId="{58EE5BC1-50D5-4B4F-A43C-D7F6624EFE66}"/>
          </ac:grpSpMkLst>
        </pc:grpChg>
        <pc:graphicFrameChg chg="mod">
          <ac:chgData name="Jasson Chen" userId="3ff0d51152f4ec04" providerId="LiveId" clId="{D3B7802F-4CB7-4A99-9F14-C1624862EAAF}" dt="2021-05-31T12:42:19.655" v="276" actId="1076"/>
          <ac:graphicFrameMkLst>
            <pc:docMk/>
            <pc:sldMk cId="1092976405" sldId="259"/>
            <ac:graphicFrameMk id="2" creationId="{E4E2DD19-74B8-4542-8DF9-025127F6B8AE}"/>
          </ac:graphicFrameMkLst>
        </pc:graphicFrameChg>
        <pc:cxnChg chg="mod">
          <ac:chgData name="Jasson Chen" userId="3ff0d51152f4ec04" providerId="LiveId" clId="{D3B7802F-4CB7-4A99-9F14-C1624862EAAF}" dt="2021-05-31T12:42:19.655" v="276" actId="1076"/>
          <ac:cxnSpMkLst>
            <pc:docMk/>
            <pc:sldMk cId="1092976405" sldId="259"/>
            <ac:cxnSpMk id="13" creationId="{16EE2673-79BC-441A-A4CA-76FFAB9F8271}"/>
          </ac:cxnSpMkLst>
        </pc:cxnChg>
        <pc:cxnChg chg="mod">
          <ac:chgData name="Jasson Chen" userId="3ff0d51152f4ec04" providerId="LiveId" clId="{D3B7802F-4CB7-4A99-9F14-C1624862EAAF}" dt="2021-05-31T12:42:19.655" v="276" actId="1076"/>
          <ac:cxnSpMkLst>
            <pc:docMk/>
            <pc:sldMk cId="1092976405" sldId="259"/>
            <ac:cxnSpMk id="139" creationId="{6B8985FA-09BD-4271-95BC-75B4E0FD4BA8}"/>
          </ac:cxnSpMkLst>
        </pc:cxnChg>
        <pc:cxnChg chg="mod">
          <ac:chgData name="Jasson Chen" userId="3ff0d51152f4ec04" providerId="LiveId" clId="{D3B7802F-4CB7-4A99-9F14-C1624862EAAF}" dt="2021-05-31T12:42:19.655" v="276" actId="1076"/>
          <ac:cxnSpMkLst>
            <pc:docMk/>
            <pc:sldMk cId="1092976405" sldId="259"/>
            <ac:cxnSpMk id="148" creationId="{58577FBC-2820-44E6-BC27-9AF9F736217E}"/>
          </ac:cxnSpMkLst>
        </pc:cxnChg>
      </pc:sldChg>
      <pc:sldChg chg="addSp delSp modSp mod">
        <pc:chgData name="Jasson Chen" userId="3ff0d51152f4ec04" providerId="LiveId" clId="{D3B7802F-4CB7-4A99-9F14-C1624862EAAF}" dt="2021-06-01T07:28:07.083" v="538" actId="14100"/>
        <pc:sldMkLst>
          <pc:docMk/>
          <pc:sldMk cId="699135870" sldId="262"/>
        </pc:sldMkLst>
        <pc:spChg chg="mod">
          <ac:chgData name="Jasson Chen" userId="3ff0d51152f4ec04" providerId="LiveId" clId="{D3B7802F-4CB7-4A99-9F14-C1624862EAAF}" dt="2021-06-01T07:24:00.317" v="478" actId="1076"/>
          <ac:spMkLst>
            <pc:docMk/>
            <pc:sldMk cId="699135870" sldId="262"/>
            <ac:spMk id="17" creationId="{B303BD75-F318-424A-BFDC-6F4ED0FACEA9}"/>
          </ac:spMkLst>
        </pc:spChg>
        <pc:spChg chg="mod">
          <ac:chgData name="Jasson Chen" userId="3ff0d51152f4ec04" providerId="LiveId" clId="{D3B7802F-4CB7-4A99-9F14-C1624862EAAF}" dt="2021-06-01T07:28:07.083" v="538" actId="14100"/>
          <ac:spMkLst>
            <pc:docMk/>
            <pc:sldMk cId="699135870" sldId="262"/>
            <ac:spMk id="19" creationId="{2FBEE579-F28D-4E7A-9197-4E033158AC4B}"/>
          </ac:spMkLst>
        </pc:spChg>
        <pc:spChg chg="mod">
          <ac:chgData name="Jasson Chen" userId="3ff0d51152f4ec04" providerId="LiveId" clId="{D3B7802F-4CB7-4A99-9F14-C1624862EAAF}" dt="2021-06-01T07:27:55.565" v="536" actId="1076"/>
          <ac:spMkLst>
            <pc:docMk/>
            <pc:sldMk cId="699135870" sldId="262"/>
            <ac:spMk id="95" creationId="{2FA096BC-B81C-4A4E-B577-8FC8B282DD2F}"/>
          </ac:spMkLst>
        </pc:spChg>
        <pc:spChg chg="mod">
          <ac:chgData name="Jasson Chen" userId="3ff0d51152f4ec04" providerId="LiveId" clId="{D3B7802F-4CB7-4A99-9F14-C1624862EAAF}" dt="2021-06-01T07:24:58.976" v="492" actId="1076"/>
          <ac:spMkLst>
            <pc:docMk/>
            <pc:sldMk cId="699135870" sldId="262"/>
            <ac:spMk id="102" creationId="{3DF8316F-220D-44ED-A58C-2D35E2753EBE}"/>
          </ac:spMkLst>
        </pc:spChg>
        <pc:spChg chg="del mod">
          <ac:chgData name="Jasson Chen" userId="3ff0d51152f4ec04" providerId="LiveId" clId="{D3B7802F-4CB7-4A99-9F14-C1624862EAAF}" dt="2021-06-01T07:24:19.862" v="482" actId="478"/>
          <ac:spMkLst>
            <pc:docMk/>
            <pc:sldMk cId="699135870" sldId="262"/>
            <ac:spMk id="104" creationId="{F36A7369-0A3A-4ADB-8ADF-01EC550EFF7C}"/>
          </ac:spMkLst>
        </pc:spChg>
        <pc:picChg chg="add del mod">
          <ac:chgData name="Jasson Chen" userId="3ff0d51152f4ec04" providerId="LiveId" clId="{D3B7802F-4CB7-4A99-9F14-C1624862EAAF}" dt="2021-06-01T07:17:26.690" v="431" actId="478"/>
          <ac:picMkLst>
            <pc:docMk/>
            <pc:sldMk cId="699135870" sldId="262"/>
            <ac:picMk id="2" creationId="{F0A5CFD2-83D0-4165-ABAD-0156523F1C42}"/>
          </ac:picMkLst>
        </pc:picChg>
        <pc:picChg chg="add mod">
          <ac:chgData name="Jasson Chen" userId="3ff0d51152f4ec04" providerId="LiveId" clId="{D3B7802F-4CB7-4A99-9F14-C1624862EAAF}" dt="2021-06-01T07:25:07.217" v="494" actId="1076"/>
          <ac:picMkLst>
            <pc:docMk/>
            <pc:sldMk cId="699135870" sldId="262"/>
            <ac:picMk id="4" creationId="{5CE2FF1A-BC0A-455E-A076-4C6567D2227C}"/>
          </ac:picMkLst>
        </pc:picChg>
        <pc:picChg chg="add mod ord">
          <ac:chgData name="Jasson Chen" userId="3ff0d51152f4ec04" providerId="LiveId" clId="{D3B7802F-4CB7-4A99-9F14-C1624862EAAF}" dt="2021-06-01T07:27:48.877" v="535" actId="1037"/>
          <ac:picMkLst>
            <pc:docMk/>
            <pc:sldMk cId="699135870" sldId="262"/>
            <ac:picMk id="8" creationId="{88C73E21-4147-4553-967F-C7BD72F44492}"/>
          </ac:picMkLst>
        </pc:picChg>
      </pc:sldChg>
      <pc:sldChg chg="addSp delSp modSp mod">
        <pc:chgData name="Jasson Chen" userId="3ff0d51152f4ec04" providerId="LiveId" clId="{D3B7802F-4CB7-4A99-9F14-C1624862EAAF}" dt="2021-06-01T07:47:31.642" v="551" actId="20577"/>
        <pc:sldMkLst>
          <pc:docMk/>
          <pc:sldMk cId="1774941124" sldId="263"/>
        </pc:sldMkLst>
        <pc:spChg chg="mod">
          <ac:chgData name="Jasson Chen" userId="3ff0d51152f4ec04" providerId="LiveId" clId="{D3B7802F-4CB7-4A99-9F14-C1624862EAAF}" dt="2021-06-01T07:47:31.642" v="551" actId="20577"/>
          <ac:spMkLst>
            <pc:docMk/>
            <pc:sldMk cId="1774941124" sldId="263"/>
            <ac:spMk id="27" creationId="{8D4EC4B2-763E-4AF8-8CDC-8891416F3A30}"/>
          </ac:spMkLst>
        </pc:spChg>
        <pc:graphicFrameChg chg="mod">
          <ac:chgData name="Jasson Chen" userId="3ff0d51152f4ec04" providerId="LiveId" clId="{D3B7802F-4CB7-4A99-9F14-C1624862EAAF}" dt="2021-05-31T11:49:54.032" v="127" actId="1076"/>
          <ac:graphicFrameMkLst>
            <pc:docMk/>
            <pc:sldMk cId="1774941124" sldId="263"/>
            <ac:graphicFrameMk id="3" creationId="{D22BA364-7CB7-4679-9B1D-4AE0EE31EEFE}"/>
          </ac:graphicFrameMkLst>
        </pc:graphicFrame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4" creationId="{A9DC8D1F-B7F2-483F-84A3-687FB9EC2FEC}"/>
          </ac:picMkLst>
        </pc:picChg>
        <pc:picChg chg="add mod">
          <ac:chgData name="Jasson Chen" userId="3ff0d51152f4ec04" providerId="LiveId" clId="{D3B7802F-4CB7-4A99-9F14-C1624862EAAF}" dt="2021-06-01T05:54:06.634" v="332" actId="2084"/>
          <ac:picMkLst>
            <pc:docMk/>
            <pc:sldMk cId="1774941124" sldId="263"/>
            <ac:picMk id="6" creationId="{53F9D070-CAC1-4D6E-8020-868FEAE45598}"/>
          </ac:picMkLst>
        </pc:picChg>
        <pc:picChg chg="add del mod">
          <ac:chgData name="Jasson Chen" userId="3ff0d51152f4ec04" providerId="LiveId" clId="{D3B7802F-4CB7-4A99-9F14-C1624862EAAF}" dt="2021-05-31T11:48:32.825" v="108" actId="478"/>
          <ac:picMkLst>
            <pc:docMk/>
            <pc:sldMk cId="1774941124" sldId="263"/>
            <ac:picMk id="16" creationId="{A33D6A3F-2023-4343-AA8F-3A442A5F98B4}"/>
          </ac:picMkLst>
        </pc:picChg>
        <pc:picChg chg="add del mod">
          <ac:chgData name="Jasson Chen" userId="3ff0d51152f4ec04" providerId="LiveId" clId="{D3B7802F-4CB7-4A99-9F14-C1624862EAAF}" dt="2021-05-31T11:48:31.727" v="107" actId="478"/>
          <ac:picMkLst>
            <pc:docMk/>
            <pc:sldMk cId="1774941124" sldId="263"/>
            <ac:picMk id="17" creationId="{F73B9650-EB4B-402B-9AF4-E9B6E6F6E0FF}"/>
          </ac:picMkLst>
        </pc:picChg>
        <pc:picChg chg="add mod">
          <ac:chgData name="Jasson Chen" userId="3ff0d51152f4ec04" providerId="LiveId" clId="{D3B7802F-4CB7-4A99-9F14-C1624862EAAF}" dt="2021-06-01T05:54:12.939" v="333" actId="2084"/>
          <ac:picMkLst>
            <pc:docMk/>
            <pc:sldMk cId="1774941124" sldId="263"/>
            <ac:picMk id="18" creationId="{DDB75990-8844-4D50-8796-AA1302F529E2}"/>
          </ac:picMkLst>
        </pc:pic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19" creationId="{E9BD5A6E-395A-426E-BF13-B03043417EDD}"/>
          </ac:picMkLst>
        </pc:pic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22" creationId="{ABFF9A0E-9211-4AB2-8BB8-F6413F221D8F}"/>
          </ac:picMkLst>
        </pc:pic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24" creationId="{3B3AE6AF-AFDB-40AB-83D5-22286163CD4D}"/>
          </ac:picMkLst>
        </pc:picChg>
        <pc:picChg chg="add mod">
          <ac:chgData name="Jasson Chen" userId="3ff0d51152f4ec04" providerId="LiveId" clId="{D3B7802F-4CB7-4A99-9F14-C1624862EAAF}" dt="2021-06-01T07:13:10.870" v="423" actId="1038"/>
          <ac:picMkLst>
            <pc:docMk/>
            <pc:sldMk cId="1774941124" sldId="263"/>
            <ac:picMk id="28" creationId="{9C2927BF-A4EF-4F56-B4ED-E1749354E652}"/>
          </ac:picMkLst>
        </pc:picChg>
      </pc:sldChg>
      <pc:sldChg chg="addSp delSp modSp mod">
        <pc:chgData name="Jasson Chen" userId="3ff0d51152f4ec04" providerId="LiveId" clId="{D3B7802F-4CB7-4A99-9F14-C1624862EAAF}" dt="2021-06-01T06:47:00.402" v="412" actId="478"/>
        <pc:sldMkLst>
          <pc:docMk/>
          <pc:sldMk cId="1352637351" sldId="270"/>
        </pc:sldMkLst>
        <pc:spChg chg="mod">
          <ac:chgData name="Jasson Chen" userId="3ff0d51152f4ec04" providerId="LiveId" clId="{D3B7802F-4CB7-4A99-9F14-C1624862EAAF}" dt="2021-06-01T04:36:23.877" v="293" actId="14100"/>
          <ac:spMkLst>
            <pc:docMk/>
            <pc:sldMk cId="1352637351" sldId="270"/>
            <ac:spMk id="3" creationId="{9707461F-C299-4059-A6D3-E1F03EAFEBBB}"/>
          </ac:spMkLst>
        </pc:spChg>
        <pc:spChg chg="del">
          <ac:chgData name="Jasson Chen" userId="3ff0d51152f4ec04" providerId="LiveId" clId="{D3B7802F-4CB7-4A99-9F14-C1624862EAAF}" dt="2021-05-31T12:26:31.874" v="129" actId="478"/>
          <ac:spMkLst>
            <pc:docMk/>
            <pc:sldMk cId="1352637351" sldId="270"/>
            <ac:spMk id="5" creationId="{408612A8-55EC-4F1E-936B-72D03EF6BC17}"/>
          </ac:spMkLst>
        </pc:spChg>
        <pc:graphicFrameChg chg="add del mod">
          <ac:chgData name="Jasson Chen" userId="3ff0d51152f4ec04" providerId="LiveId" clId="{D3B7802F-4CB7-4A99-9F14-C1624862EAAF}" dt="2021-06-01T06:47:00.402" v="412" actId="478"/>
          <ac:graphicFrameMkLst>
            <pc:docMk/>
            <pc:sldMk cId="1352637351" sldId="270"/>
            <ac:graphicFrameMk id="2" creationId="{2DFD2052-EF41-4642-A96E-73CC4A161372}"/>
          </ac:graphicFrameMkLst>
        </pc:graphicFrameChg>
      </pc:sldChg>
      <pc:sldChg chg="modSp mod">
        <pc:chgData name="Jasson Chen" userId="3ff0d51152f4ec04" providerId="LiveId" clId="{D3B7802F-4CB7-4A99-9F14-C1624862EAAF}" dt="2021-06-01T08:00:05.351" v="552" actId="20577"/>
        <pc:sldMkLst>
          <pc:docMk/>
          <pc:sldMk cId="3106315616" sldId="271"/>
        </pc:sldMkLst>
        <pc:spChg chg="mod">
          <ac:chgData name="Jasson Chen" userId="3ff0d51152f4ec04" providerId="LiveId" clId="{D3B7802F-4CB7-4A99-9F14-C1624862EAAF}" dt="2021-06-01T08:00:05.351" v="552" actId="20577"/>
          <ac:spMkLst>
            <pc:docMk/>
            <pc:sldMk cId="3106315616" sldId="271"/>
            <ac:spMk id="3" creationId="{2FAAD246-75B9-4D51-BB91-9958B6B06541}"/>
          </ac:spMkLst>
        </pc:spChg>
      </pc:sldChg>
      <pc:sldChg chg="addSp modSp mod">
        <pc:chgData name="Jasson Chen" userId="3ff0d51152f4ec04" providerId="LiveId" clId="{D3B7802F-4CB7-4A99-9F14-C1624862EAAF}" dt="2021-06-01T04:45:31.816" v="299" actId="1076"/>
        <pc:sldMkLst>
          <pc:docMk/>
          <pc:sldMk cId="2103529532" sldId="273"/>
        </pc:sldMkLst>
        <pc:spChg chg="mod">
          <ac:chgData name="Jasson Chen" userId="3ff0d51152f4ec04" providerId="LiveId" clId="{D3B7802F-4CB7-4A99-9F14-C1624862EAAF}" dt="2021-06-01T04:45:28.684" v="298" actId="164"/>
          <ac:spMkLst>
            <pc:docMk/>
            <pc:sldMk cId="2103529532" sldId="273"/>
            <ac:spMk id="22" creationId="{BE798C6A-262B-4662-BF0E-814294813278}"/>
          </ac:spMkLst>
        </pc:spChg>
        <pc:spChg chg="mod">
          <ac:chgData name="Jasson Chen" userId="3ff0d51152f4ec04" providerId="LiveId" clId="{D3B7802F-4CB7-4A99-9F14-C1624862EAAF}" dt="2021-06-01T04:45:28.684" v="298" actId="164"/>
          <ac:spMkLst>
            <pc:docMk/>
            <pc:sldMk cId="2103529532" sldId="273"/>
            <ac:spMk id="25" creationId="{E1660E0B-77D9-44E9-B492-CA12CE2AA5AF}"/>
          </ac:spMkLst>
        </pc:spChg>
        <pc:spChg chg="add mod">
          <ac:chgData name="Jasson Chen" userId="3ff0d51152f4ec04" providerId="LiveId" clId="{D3B7802F-4CB7-4A99-9F14-C1624862EAAF}" dt="2021-05-31T12:40:03.777" v="250" actId="14100"/>
          <ac:spMkLst>
            <pc:docMk/>
            <pc:sldMk cId="2103529532" sldId="273"/>
            <ac:spMk id="31" creationId="{A5355128-E5B9-43FB-A7FD-85813ADA128D}"/>
          </ac:spMkLst>
        </pc:spChg>
        <pc:grpChg chg="add mod">
          <ac:chgData name="Jasson Chen" userId="3ff0d51152f4ec04" providerId="LiveId" clId="{D3B7802F-4CB7-4A99-9F14-C1624862EAAF}" dt="2021-06-01T04:45:31.816" v="299" actId="1076"/>
          <ac:grpSpMkLst>
            <pc:docMk/>
            <pc:sldMk cId="2103529532" sldId="273"/>
            <ac:grpSpMk id="2" creationId="{029536AB-424F-4A84-9423-CA66F04BBB7C}"/>
          </ac:grpSpMkLst>
        </pc:grpChg>
        <pc:grpChg chg="mod">
          <ac:chgData name="Jasson Chen" userId="3ff0d51152f4ec04" providerId="LiveId" clId="{D3B7802F-4CB7-4A99-9F14-C1624862EAAF}" dt="2021-06-01T04:45:13.479" v="297" actId="1076"/>
          <ac:grpSpMkLst>
            <pc:docMk/>
            <pc:sldMk cId="2103529532" sldId="273"/>
            <ac:grpSpMk id="8" creationId="{52265AF2-317C-4CC9-A99A-9AAC34DB2669}"/>
          </ac:grpSpMkLst>
        </pc:grpChg>
        <pc:cxnChg chg="mod">
          <ac:chgData name="Jasson Chen" userId="3ff0d51152f4ec04" providerId="LiveId" clId="{D3B7802F-4CB7-4A99-9F14-C1624862EAAF}" dt="2021-06-01T04:45:28.684" v="298" actId="164"/>
          <ac:cxnSpMkLst>
            <pc:docMk/>
            <pc:sldMk cId="2103529532" sldId="273"/>
            <ac:cxnSpMk id="27" creationId="{78ABD45E-1819-4160-9246-700C0595CBA7}"/>
          </ac:cxnSpMkLst>
        </pc:cxnChg>
        <pc:cxnChg chg="mod">
          <ac:chgData name="Jasson Chen" userId="3ff0d51152f4ec04" providerId="LiveId" clId="{D3B7802F-4CB7-4A99-9F14-C1624862EAAF}" dt="2021-06-01T04:45:28.684" v="298" actId="164"/>
          <ac:cxnSpMkLst>
            <pc:docMk/>
            <pc:sldMk cId="2103529532" sldId="273"/>
            <ac:cxnSpMk id="28" creationId="{35BBCEAA-3239-4529-B44B-3B5A922594A7}"/>
          </ac:cxnSpMkLst>
        </pc:cxnChg>
      </pc:sldChg>
    </pc:docChg>
  </pc:docChgLst>
  <pc:docChgLst>
    <pc:chgData userId="3ff0d51152f4ec04" providerId="LiveId" clId="{0DFDC6FE-8CD9-4370-A365-FBE9783ECCFD}"/>
    <pc:docChg chg="undo custSel addSld delSld modSld">
      <pc:chgData name="" userId="3ff0d51152f4ec04" providerId="LiveId" clId="{0DFDC6FE-8CD9-4370-A365-FBE9783ECCFD}" dt="2021-05-25T06:11:26.116" v="384" actId="1076"/>
      <pc:docMkLst>
        <pc:docMk/>
      </pc:docMkLst>
      <pc:sldChg chg="addSp modSp">
        <pc:chgData name="" userId="3ff0d51152f4ec04" providerId="LiveId" clId="{0DFDC6FE-8CD9-4370-A365-FBE9783ECCFD}" dt="2021-05-25T02:50:33.120" v="24" actId="20577"/>
        <pc:sldMkLst>
          <pc:docMk/>
          <pc:sldMk cId="2923834524" sldId="256"/>
        </pc:sldMkLst>
        <pc:spChg chg="add mod">
          <ac:chgData name="" userId="3ff0d51152f4ec04" providerId="LiveId" clId="{0DFDC6FE-8CD9-4370-A365-FBE9783ECCFD}" dt="2021-05-25T02:50:33.120" v="24" actId="20577"/>
          <ac:spMkLst>
            <pc:docMk/>
            <pc:sldMk cId="2923834524" sldId="256"/>
            <ac:spMk id="15" creationId="{2BB94859-98BD-4981-BDF4-5EFE67D80A03}"/>
          </ac:spMkLst>
        </pc:spChg>
      </pc:sldChg>
      <pc:sldChg chg="delSp modSp del">
        <pc:chgData name="" userId="3ff0d51152f4ec04" providerId="LiveId" clId="{0DFDC6FE-8CD9-4370-A365-FBE9783ECCFD}" dt="2021-05-25T05:45:55.113" v="118" actId="2696"/>
        <pc:sldMkLst>
          <pc:docMk/>
          <pc:sldMk cId="2546406857" sldId="257"/>
        </pc:sldMkLst>
        <pc:spChg chg="del">
          <ac:chgData name="" userId="3ff0d51152f4ec04" providerId="LiveId" clId="{0DFDC6FE-8CD9-4370-A365-FBE9783ECCFD}" dt="2021-05-25T05:45:43.704" v="116" actId="478"/>
          <ac:spMkLst>
            <pc:docMk/>
            <pc:sldMk cId="2546406857" sldId="257"/>
            <ac:spMk id="22" creationId="{BE798C6A-262B-4662-BF0E-814294813278}"/>
          </ac:spMkLst>
        </pc:spChg>
        <pc:spChg chg="del mod">
          <ac:chgData name="" userId="3ff0d51152f4ec04" providerId="LiveId" clId="{0DFDC6FE-8CD9-4370-A365-FBE9783ECCFD}" dt="2021-05-25T05:45:45.752" v="117" actId="478"/>
          <ac:spMkLst>
            <pc:docMk/>
            <pc:sldMk cId="2546406857" sldId="257"/>
            <ac:spMk id="25" creationId="{E1660E0B-77D9-44E9-B492-CA12CE2AA5AF}"/>
          </ac:spMkLst>
        </pc:spChg>
        <pc:picChg chg="del">
          <ac:chgData name="" userId="3ff0d51152f4ec04" providerId="LiveId" clId="{0DFDC6FE-8CD9-4370-A365-FBE9783ECCFD}" dt="2021-05-25T05:45:42.044" v="115" actId="478"/>
          <ac:picMkLst>
            <pc:docMk/>
            <pc:sldMk cId="2546406857" sldId="257"/>
            <ac:picMk id="4" creationId="{62E22FBB-E16E-40D6-8ADC-F854AACD1B48}"/>
          </ac:picMkLst>
        </pc:picChg>
        <pc:cxnChg chg="del">
          <ac:chgData name="" userId="3ff0d51152f4ec04" providerId="LiveId" clId="{0DFDC6FE-8CD9-4370-A365-FBE9783ECCFD}" dt="2021-05-25T05:45:45.752" v="117" actId="478"/>
          <ac:cxnSpMkLst>
            <pc:docMk/>
            <pc:sldMk cId="2546406857" sldId="257"/>
            <ac:cxnSpMk id="27" creationId="{78ABD45E-1819-4160-9246-700C0595CBA7}"/>
          </ac:cxnSpMkLst>
        </pc:cxnChg>
        <pc:cxnChg chg="del">
          <ac:chgData name="" userId="3ff0d51152f4ec04" providerId="LiveId" clId="{0DFDC6FE-8CD9-4370-A365-FBE9783ECCFD}" dt="2021-05-25T05:45:45.752" v="117" actId="478"/>
          <ac:cxnSpMkLst>
            <pc:docMk/>
            <pc:sldMk cId="2546406857" sldId="257"/>
            <ac:cxnSpMk id="28" creationId="{35BBCEAA-3239-4529-B44B-3B5A922594A7}"/>
          </ac:cxnSpMkLst>
        </pc:cxnChg>
      </pc:sldChg>
      <pc:sldChg chg="modSp">
        <pc:chgData name="" userId="3ff0d51152f4ec04" providerId="LiveId" clId="{0DFDC6FE-8CD9-4370-A365-FBE9783ECCFD}" dt="2021-05-25T05:53:54.187" v="258" actId="20577"/>
        <pc:sldMkLst>
          <pc:docMk/>
          <pc:sldMk cId="1820274147" sldId="258"/>
        </pc:sldMkLst>
        <pc:spChg chg="mod">
          <ac:chgData name="" userId="3ff0d51152f4ec04" providerId="LiveId" clId="{0DFDC6FE-8CD9-4370-A365-FBE9783ECCFD}" dt="2021-05-25T05:53:54.187" v="258" actId="20577"/>
          <ac:spMkLst>
            <pc:docMk/>
            <pc:sldMk cId="1820274147" sldId="258"/>
            <ac:spMk id="18" creationId="{ED152A79-D1C0-4BE8-B0FB-CFF6B3647FEE}"/>
          </ac:spMkLst>
        </pc:spChg>
      </pc:sldChg>
      <pc:sldChg chg="modSp">
        <pc:chgData name="" userId="3ff0d51152f4ec04" providerId="LiveId" clId="{0DFDC6FE-8CD9-4370-A365-FBE9783ECCFD}" dt="2021-05-25T05:54:03.218" v="262" actId="20577"/>
        <pc:sldMkLst>
          <pc:docMk/>
          <pc:sldMk cId="1092976405" sldId="259"/>
        </pc:sldMkLst>
        <pc:spChg chg="mod">
          <ac:chgData name="" userId="3ff0d51152f4ec04" providerId="LiveId" clId="{0DFDC6FE-8CD9-4370-A365-FBE9783ECCFD}" dt="2021-05-25T05:54:03.218" v="262" actId="20577"/>
          <ac:spMkLst>
            <pc:docMk/>
            <pc:sldMk cId="1092976405" sldId="259"/>
            <ac:spMk id="24" creationId="{F6DC045F-2944-4F93-9845-887DCAAAD993}"/>
          </ac:spMkLst>
        </pc:spChg>
      </pc:sldChg>
      <pc:sldChg chg="modSp">
        <pc:chgData name="" userId="3ff0d51152f4ec04" providerId="LiveId" clId="{0DFDC6FE-8CD9-4370-A365-FBE9783ECCFD}" dt="2021-05-25T05:54:07.797" v="264" actId="20577"/>
        <pc:sldMkLst>
          <pc:docMk/>
          <pc:sldMk cId="66604732" sldId="260"/>
        </pc:sldMkLst>
        <pc:spChg chg="mod">
          <ac:chgData name="" userId="3ff0d51152f4ec04" providerId="LiveId" clId="{0DFDC6FE-8CD9-4370-A365-FBE9783ECCFD}" dt="2021-05-25T05:54:07.797" v="264" actId="20577"/>
          <ac:spMkLst>
            <pc:docMk/>
            <pc:sldMk cId="66604732" sldId="260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3:22.064" v="254" actId="20577"/>
          <ac:spMkLst>
            <pc:docMk/>
            <pc:sldMk cId="66604732" sldId="260"/>
            <ac:spMk id="94" creationId="{14289C6B-0E0E-4368-BA95-B4C3F3E22155}"/>
          </ac:spMkLst>
        </pc:spChg>
      </pc:sldChg>
      <pc:sldChg chg="modSp">
        <pc:chgData name="" userId="3ff0d51152f4ec04" providerId="LiveId" clId="{0DFDC6FE-8CD9-4370-A365-FBE9783ECCFD}" dt="2021-05-25T05:54:13.639" v="266" actId="20577"/>
        <pc:sldMkLst>
          <pc:docMk/>
          <pc:sldMk cId="1454740706" sldId="261"/>
        </pc:sldMkLst>
        <pc:spChg chg="mod">
          <ac:chgData name="" userId="3ff0d51152f4ec04" providerId="LiveId" clId="{0DFDC6FE-8CD9-4370-A365-FBE9783ECCFD}" dt="2021-05-25T05:54:13.639" v="266" actId="20577"/>
          <ac:spMkLst>
            <pc:docMk/>
            <pc:sldMk cId="1454740706" sldId="261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3:14.583" v="248" actId="20577"/>
          <ac:spMkLst>
            <pc:docMk/>
            <pc:sldMk cId="1454740706" sldId="261"/>
            <ac:spMk id="94" creationId="{CDF79DBA-943E-4901-BDE1-F6D17EA24E75}"/>
          </ac:spMkLst>
        </pc:spChg>
      </pc:sldChg>
      <pc:sldChg chg="addSp delSp modSp">
        <pc:chgData name="" userId="3ff0d51152f4ec04" providerId="LiveId" clId="{0DFDC6FE-8CD9-4370-A365-FBE9783ECCFD}" dt="2021-05-25T05:54:42.012" v="274"/>
        <pc:sldMkLst>
          <pc:docMk/>
          <pc:sldMk cId="699135870" sldId="262"/>
        </pc:sldMkLst>
        <pc:spChg chg="del mod">
          <ac:chgData name="" userId="3ff0d51152f4ec04" providerId="LiveId" clId="{0DFDC6FE-8CD9-4370-A365-FBE9783ECCFD}" dt="2021-05-25T05:54:41.033" v="273" actId="478"/>
          <ac:spMkLst>
            <pc:docMk/>
            <pc:sldMk cId="699135870" sldId="262"/>
            <ac:spMk id="24" creationId="{F6DC045F-2944-4F93-9845-887DCAAAD993}"/>
          </ac:spMkLst>
        </pc:spChg>
        <pc:spChg chg="add">
          <ac:chgData name="" userId="3ff0d51152f4ec04" providerId="LiveId" clId="{0DFDC6FE-8CD9-4370-A365-FBE9783ECCFD}" dt="2021-05-25T05:54:42.012" v="274"/>
          <ac:spMkLst>
            <pc:docMk/>
            <pc:sldMk cId="699135870" sldId="262"/>
            <ac:spMk id="25" creationId="{29B0D05B-2D37-4177-8268-6E48EB28E040}"/>
          </ac:spMkLst>
        </pc:spChg>
        <pc:cxnChg chg="mod">
          <ac:chgData name="" userId="3ff0d51152f4ec04" providerId="LiveId" clId="{0DFDC6FE-8CD9-4370-A365-FBE9783ECCFD}" dt="2021-05-25T05:52:37.122" v="242" actId="14100"/>
          <ac:cxnSpMkLst>
            <pc:docMk/>
            <pc:sldMk cId="699135870" sldId="262"/>
            <ac:cxnSpMk id="7" creationId="{02AC440E-787B-4B5D-88A0-5624EE0DADEC}"/>
          </ac:cxnSpMkLst>
        </pc:cxnChg>
        <pc:cxnChg chg="mod">
          <ac:chgData name="" userId="3ff0d51152f4ec04" providerId="LiveId" clId="{0DFDC6FE-8CD9-4370-A365-FBE9783ECCFD}" dt="2021-05-25T05:52:35.098" v="241" actId="14100"/>
          <ac:cxnSpMkLst>
            <pc:docMk/>
            <pc:sldMk cId="699135870" sldId="262"/>
            <ac:cxnSpMk id="10" creationId="{97D2B32D-B99C-41BF-95DB-80354EF6BC44}"/>
          </ac:cxnSpMkLst>
        </pc:cxnChg>
      </pc:sldChg>
      <pc:sldChg chg="addSp delSp modSp">
        <pc:chgData name="" userId="3ff0d51152f4ec04" providerId="LiveId" clId="{0DFDC6FE-8CD9-4370-A365-FBE9783ECCFD}" dt="2021-05-25T05:54:50.366" v="278" actId="20577"/>
        <pc:sldMkLst>
          <pc:docMk/>
          <pc:sldMk cId="1774941124" sldId="263"/>
        </pc:sldMkLst>
        <pc:spChg chg="add mod">
          <ac:chgData name="" userId="3ff0d51152f4ec04" providerId="LiveId" clId="{0DFDC6FE-8CD9-4370-A365-FBE9783ECCFD}" dt="2021-05-25T05:54:50.366" v="278" actId="20577"/>
          <ac:spMkLst>
            <pc:docMk/>
            <pc:sldMk cId="1774941124" sldId="263"/>
            <ac:spMk id="12" creationId="{6101872B-7E72-429B-96EB-11BDCE69EE2D}"/>
          </ac:spMkLst>
        </pc:spChg>
        <pc:spChg chg="del">
          <ac:chgData name="" userId="3ff0d51152f4ec04" providerId="LiveId" clId="{0DFDC6FE-8CD9-4370-A365-FBE9783ECCFD}" dt="2021-05-25T05:54:47.789" v="275" actId="478"/>
          <ac:spMkLst>
            <pc:docMk/>
            <pc:sldMk cId="1774941124" sldId="263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2:21.614" v="239" actId="1076"/>
          <ac:spMkLst>
            <pc:docMk/>
            <pc:sldMk cId="1774941124" sldId="263"/>
            <ac:spMk id="27" creationId="{8D4EC4B2-763E-4AF8-8CDC-8891416F3A30}"/>
          </ac:spMkLst>
        </pc:spChg>
        <pc:graphicFrameChg chg="mod">
          <ac:chgData name="" userId="3ff0d51152f4ec04" providerId="LiveId" clId="{0DFDC6FE-8CD9-4370-A365-FBE9783ECCFD}" dt="2021-05-25T05:52:21.614" v="239" actId="1076"/>
          <ac:graphicFrameMkLst>
            <pc:docMk/>
            <pc:sldMk cId="1774941124" sldId="263"/>
            <ac:graphicFrameMk id="3" creationId="{D22BA364-7CB7-4679-9B1D-4AE0EE31EEFE}"/>
          </ac:graphicFrameMkLst>
        </pc:graphicFrameChg>
      </pc:sldChg>
      <pc:sldChg chg="addSp delSp modSp">
        <pc:chgData name="" userId="3ff0d51152f4ec04" providerId="LiveId" clId="{0DFDC6FE-8CD9-4370-A365-FBE9783ECCFD}" dt="2021-05-25T05:54:57.656" v="282" actId="20577"/>
        <pc:sldMkLst>
          <pc:docMk/>
          <pc:sldMk cId="2855590279" sldId="264"/>
        </pc:sldMkLst>
        <pc:spChg chg="add mod">
          <ac:chgData name="" userId="3ff0d51152f4ec04" providerId="LiveId" clId="{0DFDC6FE-8CD9-4370-A365-FBE9783ECCFD}" dt="2021-05-25T05:54:57.656" v="282" actId="20577"/>
          <ac:spMkLst>
            <pc:docMk/>
            <pc:sldMk cId="2855590279" sldId="264"/>
            <ac:spMk id="11" creationId="{DC6215CC-F5B0-4107-AB95-D0A96F67A737}"/>
          </ac:spMkLst>
        </pc:spChg>
        <pc:spChg chg="del">
          <ac:chgData name="" userId="3ff0d51152f4ec04" providerId="LiveId" clId="{0DFDC6FE-8CD9-4370-A365-FBE9783ECCFD}" dt="2021-05-25T05:54:55.124" v="279" actId="478"/>
          <ac:spMkLst>
            <pc:docMk/>
            <pc:sldMk cId="2855590279" sldId="264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0:42.394" v="177" actId="20577"/>
          <ac:spMkLst>
            <pc:docMk/>
            <pc:sldMk cId="2855590279" sldId="264"/>
            <ac:spMk id="25" creationId="{74EB76F9-58CB-41A0-9594-A9F7A4DDB986}"/>
          </ac:spMkLst>
        </pc:spChg>
        <pc:graphicFrameChg chg="mod">
          <ac:chgData name="" userId="3ff0d51152f4ec04" providerId="LiveId" clId="{0DFDC6FE-8CD9-4370-A365-FBE9783ECCFD}" dt="2021-05-25T03:27:33.764" v="95" actId="1076"/>
          <ac:graphicFrameMkLst>
            <pc:docMk/>
            <pc:sldMk cId="2855590279" sldId="264"/>
            <ac:graphicFrameMk id="12" creationId="{CD500F49-1AC1-4E53-9B8D-7811242974A9}"/>
          </ac:graphicFrameMkLst>
        </pc:graphicFrameChg>
      </pc:sldChg>
      <pc:sldChg chg="modSp">
        <pc:chgData name="" userId="3ff0d51152f4ec04" providerId="LiveId" clId="{0DFDC6FE-8CD9-4370-A365-FBE9783ECCFD}" dt="2021-05-25T05:55:04.979" v="286" actId="20577"/>
        <pc:sldMkLst>
          <pc:docMk/>
          <pc:sldMk cId="2571816819" sldId="265"/>
        </pc:sldMkLst>
        <pc:spChg chg="mod">
          <ac:chgData name="" userId="3ff0d51152f4ec04" providerId="LiveId" clId="{0DFDC6FE-8CD9-4370-A365-FBE9783ECCFD}" dt="2021-05-25T05:55:04.979" v="286" actId="20577"/>
          <ac:spMkLst>
            <pc:docMk/>
            <pc:sldMk cId="2571816819" sldId="265"/>
            <ac:spMk id="11" creationId="{933C9845-2E6C-4DB3-937E-3C56AF1DE068}"/>
          </ac:spMkLst>
        </pc:spChg>
        <pc:spChg chg="mod">
          <ac:chgData name="" userId="3ff0d51152f4ec04" providerId="LiveId" clId="{0DFDC6FE-8CD9-4370-A365-FBE9783ECCFD}" dt="2021-05-25T05:51:20.289" v="208" actId="20577"/>
          <ac:spMkLst>
            <pc:docMk/>
            <pc:sldMk cId="2571816819" sldId="265"/>
            <ac:spMk id="25" creationId="{74EB76F9-58CB-41A0-9594-A9F7A4DDB986}"/>
          </ac:spMkLst>
        </pc:spChg>
      </pc:sldChg>
      <pc:sldChg chg="modSp">
        <pc:chgData name="" userId="3ff0d51152f4ec04" providerId="LiveId" clId="{0DFDC6FE-8CD9-4370-A365-FBE9783ECCFD}" dt="2021-05-25T05:55:01.594" v="284" actId="20577"/>
        <pc:sldMkLst>
          <pc:docMk/>
          <pc:sldMk cId="642565234" sldId="266"/>
        </pc:sldMkLst>
        <pc:spChg chg="mod">
          <ac:chgData name="" userId="3ff0d51152f4ec04" providerId="LiveId" clId="{0DFDC6FE-8CD9-4370-A365-FBE9783ECCFD}" dt="2021-05-25T05:55:01.594" v="284" actId="20577"/>
          <ac:spMkLst>
            <pc:docMk/>
            <pc:sldMk cId="642565234" sldId="266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5:51:34.418" v="218" actId="20577"/>
          <ac:spMkLst>
            <pc:docMk/>
            <pc:sldMk cId="642565234" sldId="266"/>
            <ac:spMk id="25" creationId="{74EB76F9-58CB-41A0-9594-A9F7A4DDB986}"/>
          </ac:spMkLst>
        </pc:spChg>
      </pc:sldChg>
      <pc:sldChg chg="modSp">
        <pc:chgData name="" userId="3ff0d51152f4ec04" providerId="LiveId" clId="{0DFDC6FE-8CD9-4370-A365-FBE9783ECCFD}" dt="2021-05-25T05:55:09.390" v="288" actId="20577"/>
        <pc:sldMkLst>
          <pc:docMk/>
          <pc:sldMk cId="4155902595" sldId="267"/>
        </pc:sldMkLst>
        <pc:spChg chg="mod">
          <ac:chgData name="" userId="3ff0d51152f4ec04" providerId="LiveId" clId="{0DFDC6FE-8CD9-4370-A365-FBE9783ECCFD}" dt="2021-05-25T05:55:09.390" v="288" actId="20577"/>
          <ac:spMkLst>
            <pc:docMk/>
            <pc:sldMk cId="4155902595" sldId="267"/>
            <ac:spMk id="15" creationId="{69EAA0D3-5E50-4B88-9B03-08CA4A1AA806}"/>
          </ac:spMkLst>
        </pc:spChg>
        <pc:spChg chg="mod">
          <ac:chgData name="" userId="3ff0d51152f4ec04" providerId="LiveId" clId="{0DFDC6FE-8CD9-4370-A365-FBE9783ECCFD}" dt="2021-05-25T05:51:32.202" v="217" actId="20577"/>
          <ac:spMkLst>
            <pc:docMk/>
            <pc:sldMk cId="4155902595" sldId="267"/>
            <ac:spMk id="25" creationId="{74EB76F9-58CB-41A0-9594-A9F7A4DDB986}"/>
          </ac:spMkLst>
        </pc:spChg>
      </pc:sldChg>
      <pc:sldChg chg="modSp">
        <pc:chgData name="" userId="3ff0d51152f4ec04" providerId="LiveId" clId="{0DFDC6FE-8CD9-4370-A365-FBE9783ECCFD}" dt="2021-05-25T05:55:13.397" v="290" actId="20577"/>
        <pc:sldMkLst>
          <pc:docMk/>
          <pc:sldMk cId="3005901889" sldId="268"/>
        </pc:sldMkLst>
        <pc:spChg chg="mod">
          <ac:chgData name="" userId="3ff0d51152f4ec04" providerId="LiveId" clId="{0DFDC6FE-8CD9-4370-A365-FBE9783ECCFD}" dt="2021-05-25T05:55:13.397" v="290" actId="20577"/>
          <ac:spMkLst>
            <pc:docMk/>
            <pc:sldMk cId="3005901889" sldId="268"/>
            <ac:spMk id="15" creationId="{CF28251F-CD9B-4BE4-8460-BB1A218D11E7}"/>
          </ac:spMkLst>
        </pc:spChg>
        <pc:spChg chg="mod">
          <ac:chgData name="" userId="3ff0d51152f4ec04" providerId="LiveId" clId="{0DFDC6FE-8CD9-4370-A365-FBE9783ECCFD}" dt="2021-05-25T05:51:47.980" v="230" actId="20577"/>
          <ac:spMkLst>
            <pc:docMk/>
            <pc:sldMk cId="3005901889" sldId="268"/>
            <ac:spMk id="16" creationId="{F62BE372-0785-4755-B929-B1089007C8F6}"/>
          </ac:spMkLst>
        </pc:spChg>
      </pc:sldChg>
      <pc:sldChg chg="modSp">
        <pc:chgData name="" userId="3ff0d51152f4ec04" providerId="LiveId" clId="{0DFDC6FE-8CD9-4370-A365-FBE9783ECCFD}" dt="2021-05-25T05:55:17.175" v="292" actId="20577"/>
        <pc:sldMkLst>
          <pc:docMk/>
          <pc:sldMk cId="3506606499" sldId="269"/>
        </pc:sldMkLst>
        <pc:spChg chg="mod">
          <ac:chgData name="" userId="3ff0d51152f4ec04" providerId="LiveId" clId="{0DFDC6FE-8CD9-4370-A365-FBE9783ECCFD}" dt="2021-05-25T05:55:17.175" v="292" actId="20577"/>
          <ac:spMkLst>
            <pc:docMk/>
            <pc:sldMk cId="3506606499" sldId="269"/>
            <ac:spMk id="15" creationId="{D02328AA-A42F-4739-87C3-8FDBD28FCC5D}"/>
          </ac:spMkLst>
        </pc:spChg>
        <pc:spChg chg="mod">
          <ac:chgData name="" userId="3ff0d51152f4ec04" providerId="LiveId" clId="{0DFDC6FE-8CD9-4370-A365-FBE9783ECCFD}" dt="2021-05-25T05:51:59.163" v="238" actId="20577"/>
          <ac:spMkLst>
            <pc:docMk/>
            <pc:sldMk cId="3506606499" sldId="269"/>
            <ac:spMk id="16" creationId="{2B3EC428-D496-47EA-93D9-1B6A5ABB4F26}"/>
          </ac:spMkLst>
        </pc:spChg>
      </pc:sldChg>
      <pc:sldChg chg="modSp">
        <pc:chgData name="" userId="3ff0d51152f4ec04" providerId="LiveId" clId="{0DFDC6FE-8CD9-4370-A365-FBE9783ECCFD}" dt="2021-05-25T05:55:35.343" v="304" actId="20577"/>
        <pc:sldMkLst>
          <pc:docMk/>
          <pc:sldMk cId="1352637351" sldId="270"/>
        </pc:sldMkLst>
        <pc:spChg chg="mod">
          <ac:chgData name="" userId="3ff0d51152f4ec04" providerId="LiveId" clId="{0DFDC6FE-8CD9-4370-A365-FBE9783ECCFD}" dt="2021-05-25T05:55:35.343" v="304" actId="20577"/>
          <ac:spMkLst>
            <pc:docMk/>
            <pc:sldMk cId="1352637351" sldId="270"/>
            <ac:spMk id="15" creationId="{1B535FC2-69B2-474E-B662-4808DDFCB24D}"/>
          </ac:spMkLst>
        </pc:spChg>
      </pc:sldChg>
      <pc:sldChg chg="addSp delSp modSp add">
        <pc:chgData name="" userId="3ff0d51152f4ec04" providerId="LiveId" clId="{0DFDC6FE-8CD9-4370-A365-FBE9783ECCFD}" dt="2021-05-25T05:55:30.405" v="300" actId="20577"/>
        <pc:sldMkLst>
          <pc:docMk/>
          <pc:sldMk cId="3106315616" sldId="271"/>
        </pc:sldMkLst>
        <pc:spChg chg="del">
          <ac:chgData name="" userId="3ff0d51152f4ec04" providerId="LiveId" clId="{0DFDC6FE-8CD9-4370-A365-FBE9783ECCFD}" dt="2021-05-25T02:51:14.058" v="40" actId="478"/>
          <ac:spMkLst>
            <pc:docMk/>
            <pc:sldMk cId="3106315616" sldId="271"/>
            <ac:spMk id="2" creationId="{1B19E85C-900D-4945-918B-461ABCC057B0}"/>
          </ac:spMkLst>
        </pc:spChg>
        <pc:spChg chg="add mod">
          <ac:chgData name="" userId="3ff0d51152f4ec04" providerId="LiveId" clId="{0DFDC6FE-8CD9-4370-A365-FBE9783ECCFD}" dt="2021-05-25T03:19:05.279" v="94" actId="1076"/>
          <ac:spMkLst>
            <pc:docMk/>
            <pc:sldMk cId="3106315616" sldId="271"/>
            <ac:spMk id="3" creationId="{2FAAD246-75B9-4D51-BB91-9958B6B06541}"/>
          </ac:spMkLst>
        </pc:spChg>
        <pc:spChg chg="mod">
          <ac:chgData name="" userId="3ff0d51152f4ec04" providerId="LiveId" clId="{0DFDC6FE-8CD9-4370-A365-FBE9783ECCFD}" dt="2021-05-25T02:51:05.967" v="37" actId="20577"/>
          <ac:spMkLst>
            <pc:docMk/>
            <pc:sldMk cId="3106315616" sldId="271"/>
            <ac:spMk id="14" creationId="{E6A669D0-84FF-47D5-94B6-C8EC4597A4A5}"/>
          </ac:spMkLst>
        </pc:spChg>
        <pc:spChg chg="mod">
          <ac:chgData name="" userId="3ff0d51152f4ec04" providerId="LiveId" clId="{0DFDC6FE-8CD9-4370-A365-FBE9783ECCFD}" dt="2021-05-25T05:55:30.405" v="300" actId="20577"/>
          <ac:spMkLst>
            <pc:docMk/>
            <pc:sldMk cId="3106315616" sldId="271"/>
            <ac:spMk id="15" creationId="{D02328AA-A42F-4739-87C3-8FDBD28FCC5D}"/>
          </ac:spMkLst>
        </pc:spChg>
        <pc:spChg chg="del">
          <ac:chgData name="" userId="3ff0d51152f4ec04" providerId="LiveId" clId="{0DFDC6FE-8CD9-4370-A365-FBE9783ECCFD}" dt="2021-05-25T02:51:11.587" v="38" actId="478"/>
          <ac:spMkLst>
            <pc:docMk/>
            <pc:sldMk cId="3106315616" sldId="271"/>
            <ac:spMk id="16" creationId="{2B3EC428-D496-47EA-93D9-1B6A5ABB4F26}"/>
          </ac:spMkLst>
        </pc:spChg>
        <pc:picChg chg="del">
          <ac:chgData name="" userId="3ff0d51152f4ec04" providerId="LiveId" clId="{0DFDC6FE-8CD9-4370-A365-FBE9783ECCFD}" dt="2021-05-25T02:51:12.357" v="39" actId="478"/>
          <ac:picMkLst>
            <pc:docMk/>
            <pc:sldMk cId="3106315616" sldId="271"/>
            <ac:picMk id="4" creationId="{53816B95-0585-468A-8C40-04D76ED7D4C9}"/>
          </ac:picMkLst>
        </pc:picChg>
      </pc:sldChg>
      <pc:sldChg chg="add del">
        <pc:chgData name="" userId="3ff0d51152f4ec04" providerId="LiveId" clId="{0DFDC6FE-8CD9-4370-A365-FBE9783ECCFD}" dt="2021-05-25T05:45:33.011" v="114" actId="2696"/>
        <pc:sldMkLst>
          <pc:docMk/>
          <pc:sldMk cId="4025335650" sldId="272"/>
        </pc:sldMkLst>
      </pc:sldChg>
      <pc:sldChg chg="addSp delSp modSp add">
        <pc:chgData name="" userId="3ff0d51152f4ec04" providerId="LiveId" clId="{0DFDC6FE-8CD9-4370-A365-FBE9783ECCFD}" dt="2021-05-25T06:11:26.116" v="384" actId="1076"/>
        <pc:sldMkLst>
          <pc:docMk/>
          <pc:sldMk cId="2103529532" sldId="273"/>
        </pc:sldMkLst>
        <pc:spChg chg="add mod">
          <ac:chgData name="" userId="3ff0d51152f4ec04" providerId="LiveId" clId="{0DFDC6FE-8CD9-4370-A365-FBE9783ECCFD}" dt="2021-05-25T06:11:08.284" v="381" actId="208"/>
          <ac:spMkLst>
            <pc:docMk/>
            <pc:sldMk cId="2103529532" sldId="273"/>
            <ac:spMk id="19" creationId="{B9BD84A5-C084-4E8E-8E87-2423004EAB8F}"/>
          </ac:spMkLst>
        </pc:spChg>
        <pc:spChg chg="mod">
          <ac:chgData name="" userId="3ff0d51152f4ec04" providerId="LiveId" clId="{0DFDC6FE-8CD9-4370-A365-FBE9783ECCFD}" dt="2021-05-25T06:07:04.688" v="347" actId="1076"/>
          <ac:spMkLst>
            <pc:docMk/>
            <pc:sldMk cId="2103529532" sldId="273"/>
            <ac:spMk id="22" creationId="{BE798C6A-262B-4662-BF0E-814294813278}"/>
          </ac:spMkLst>
        </pc:spChg>
        <pc:spChg chg="mod">
          <ac:chgData name="" userId="3ff0d51152f4ec04" providerId="LiveId" clId="{0DFDC6FE-8CD9-4370-A365-FBE9783ECCFD}" dt="2021-05-25T05:53:50.158" v="256" actId="20577"/>
          <ac:spMkLst>
            <pc:docMk/>
            <pc:sldMk cId="2103529532" sldId="273"/>
            <ac:spMk id="24" creationId="{F6DC045F-2944-4F93-9845-887DCAAAD993}"/>
          </ac:spMkLst>
        </pc:spChg>
        <pc:spChg chg="mod">
          <ac:chgData name="" userId="3ff0d51152f4ec04" providerId="LiveId" clId="{0DFDC6FE-8CD9-4370-A365-FBE9783ECCFD}" dt="2021-05-25T06:07:04.688" v="347" actId="1076"/>
          <ac:spMkLst>
            <pc:docMk/>
            <pc:sldMk cId="2103529532" sldId="273"/>
            <ac:spMk id="25" creationId="{E1660E0B-77D9-44E9-B492-CA12CE2AA5AF}"/>
          </ac:spMkLst>
        </pc:spChg>
        <pc:grpChg chg="add mod">
          <ac:chgData name="" userId="3ff0d51152f4ec04" providerId="LiveId" clId="{0DFDC6FE-8CD9-4370-A365-FBE9783ECCFD}" dt="2021-05-25T06:07:20.112" v="350" actId="1076"/>
          <ac:grpSpMkLst>
            <pc:docMk/>
            <pc:sldMk cId="2103529532" sldId="273"/>
            <ac:grpSpMk id="8" creationId="{52265AF2-317C-4CC9-A99A-9AAC34DB2669}"/>
          </ac:grpSpMkLst>
        </pc:grpChg>
        <pc:grpChg chg="add mod">
          <ac:chgData name="" userId="3ff0d51152f4ec04" providerId="LiveId" clId="{0DFDC6FE-8CD9-4370-A365-FBE9783ECCFD}" dt="2021-05-25T06:11:26.116" v="384" actId="1076"/>
          <ac:grpSpMkLst>
            <pc:docMk/>
            <pc:sldMk cId="2103529532" sldId="273"/>
            <ac:grpSpMk id="32" creationId="{86091CC8-39FE-454A-8FF7-131C49595948}"/>
          </ac:grpSpMkLst>
        </pc:grpChg>
        <pc:picChg chg="add mod modCrop">
          <ac:chgData name="" userId="3ff0d51152f4ec04" providerId="LiveId" clId="{0DFDC6FE-8CD9-4370-A365-FBE9783ECCFD}" dt="2021-05-25T06:03:07.846" v="337" actId="164"/>
          <ac:picMkLst>
            <pc:docMk/>
            <pc:sldMk cId="2103529532" sldId="273"/>
            <ac:picMk id="3" creationId="{F0DA0486-2790-40A5-B9C4-29CDF7F3D5DE}"/>
          </ac:picMkLst>
        </pc:picChg>
        <pc:picChg chg="mod">
          <ac:chgData name="" userId="3ff0d51152f4ec04" providerId="LiveId" clId="{0DFDC6FE-8CD9-4370-A365-FBE9783ECCFD}" dt="2021-05-25T06:01:57.624" v="324" actId="1076"/>
          <ac:picMkLst>
            <pc:docMk/>
            <pc:sldMk cId="2103529532" sldId="273"/>
            <ac:picMk id="4" creationId="{62E22FBB-E16E-40D6-8ADC-F854AACD1B48}"/>
          </ac:picMkLst>
        </pc:picChg>
        <pc:picChg chg="add del mod">
          <ac:chgData name="" userId="3ff0d51152f4ec04" providerId="LiveId" clId="{0DFDC6FE-8CD9-4370-A365-FBE9783ECCFD}" dt="2021-05-25T06:02:29.117" v="329" actId="478"/>
          <ac:picMkLst>
            <pc:docMk/>
            <pc:sldMk cId="2103529532" sldId="273"/>
            <ac:picMk id="5" creationId="{CAB067CB-BAC6-4EE7-88D5-3586D4260789}"/>
          </ac:picMkLst>
        </pc:picChg>
        <pc:picChg chg="add mod modCrop">
          <ac:chgData name="" userId="3ff0d51152f4ec04" providerId="LiveId" clId="{0DFDC6FE-8CD9-4370-A365-FBE9783ECCFD}" dt="2021-05-25T06:03:18.064" v="340" actId="1076"/>
          <ac:picMkLst>
            <pc:docMk/>
            <pc:sldMk cId="2103529532" sldId="273"/>
            <ac:picMk id="7" creationId="{EE550A7E-4232-41A9-8282-7685D34DE57D}"/>
          </ac:picMkLst>
        </pc:picChg>
        <pc:picChg chg="add mod modCrop">
          <ac:chgData name="" userId="3ff0d51152f4ec04" providerId="LiveId" clId="{0DFDC6FE-8CD9-4370-A365-FBE9783ECCFD}" dt="2021-05-25T06:11:23.920" v="383" actId="164"/>
          <ac:picMkLst>
            <pc:docMk/>
            <pc:sldMk cId="2103529532" sldId="273"/>
            <ac:picMk id="10" creationId="{375247FE-9237-4C3E-9010-91287A22FBCA}"/>
          </ac:picMkLst>
        </pc:picChg>
        <pc:cxnChg chg="add del mod">
          <ac:chgData name="" userId="3ff0d51152f4ec04" providerId="LiveId" clId="{0DFDC6FE-8CD9-4370-A365-FBE9783ECCFD}" dt="2021-05-25T06:09:10.594" v="366" actId="478"/>
          <ac:cxnSpMkLst>
            <pc:docMk/>
            <pc:sldMk cId="2103529532" sldId="273"/>
            <ac:cxnSpMk id="12" creationId="{693BE11B-3441-4346-8DC7-629265046575}"/>
          </ac:cxnSpMkLst>
        </pc:cxnChg>
        <pc:cxnChg chg="add mod">
          <ac:chgData name="" userId="3ff0d51152f4ec04" providerId="LiveId" clId="{0DFDC6FE-8CD9-4370-A365-FBE9783ECCFD}" dt="2021-05-25T06:11:23.920" v="383" actId="164"/>
          <ac:cxnSpMkLst>
            <pc:docMk/>
            <pc:sldMk cId="2103529532" sldId="273"/>
            <ac:cxnSpMk id="18" creationId="{C95B640C-BEAB-4B56-AE10-7AF772F108A0}"/>
          </ac:cxnSpMkLst>
        </pc:cxnChg>
        <pc:cxnChg chg="mod">
          <ac:chgData name="" userId="3ff0d51152f4ec04" providerId="LiveId" clId="{0DFDC6FE-8CD9-4370-A365-FBE9783ECCFD}" dt="2021-05-25T06:07:04.688" v="347" actId="1076"/>
          <ac:cxnSpMkLst>
            <pc:docMk/>
            <pc:sldMk cId="2103529532" sldId="273"/>
            <ac:cxnSpMk id="27" creationId="{78ABD45E-1819-4160-9246-700C0595CBA7}"/>
          </ac:cxnSpMkLst>
        </pc:cxnChg>
        <pc:cxnChg chg="mod">
          <ac:chgData name="" userId="3ff0d51152f4ec04" providerId="LiveId" clId="{0DFDC6FE-8CD9-4370-A365-FBE9783ECCFD}" dt="2021-05-25T06:07:04.688" v="347" actId="1076"/>
          <ac:cxnSpMkLst>
            <pc:docMk/>
            <pc:sldMk cId="2103529532" sldId="273"/>
            <ac:cxnSpMk id="28" creationId="{35BBCEAA-3239-4529-B44B-3B5A922594A7}"/>
          </ac:cxnSpMkLst>
        </pc:cxnChg>
        <pc:cxnChg chg="add del mod">
          <ac:chgData name="" userId="3ff0d51152f4ec04" providerId="LiveId" clId="{0DFDC6FE-8CD9-4370-A365-FBE9783ECCFD}" dt="2021-05-25T06:09:11.679" v="367" actId="478"/>
          <ac:cxnSpMkLst>
            <pc:docMk/>
            <pc:sldMk cId="2103529532" sldId="273"/>
            <ac:cxnSpMk id="31" creationId="{F9A0756B-7A17-47C9-8112-90DC365FEE48}"/>
          </ac:cxnSpMkLst>
        </pc:cxnChg>
      </pc:sldChg>
      <pc:sldChg chg="addSp delSp modSp add">
        <pc:chgData name="" userId="3ff0d51152f4ec04" providerId="LiveId" clId="{0DFDC6FE-8CD9-4370-A365-FBE9783ECCFD}" dt="2021-05-25T05:46:52.375" v="130" actId="20577"/>
        <pc:sldMkLst>
          <pc:docMk/>
          <pc:sldMk cId="1425692469" sldId="274"/>
        </pc:sldMkLst>
        <pc:spChg chg="del">
          <ac:chgData name="" userId="3ff0d51152f4ec04" providerId="LiveId" clId="{0DFDC6FE-8CD9-4370-A365-FBE9783ECCFD}" dt="2021-05-25T05:46:02.294" v="120" actId="478"/>
          <ac:spMkLst>
            <pc:docMk/>
            <pc:sldMk cId="1425692469" sldId="274"/>
            <ac:spMk id="9" creationId="{8531D9E2-A028-4246-93F7-D7922AA96312}"/>
          </ac:spMkLst>
        </pc:spChg>
        <pc:spChg chg="del">
          <ac:chgData name="" userId="3ff0d51152f4ec04" providerId="LiveId" clId="{0DFDC6FE-8CD9-4370-A365-FBE9783ECCFD}" dt="2021-05-25T05:46:03.403" v="121" actId="478"/>
          <ac:spMkLst>
            <pc:docMk/>
            <pc:sldMk cId="1425692469" sldId="274"/>
            <ac:spMk id="10" creationId="{E9C39A40-47EF-4B5B-A511-F91E8964FE59}"/>
          </ac:spMkLst>
        </pc:spChg>
        <pc:spChg chg="mod">
          <ac:chgData name="" userId="3ff0d51152f4ec04" providerId="LiveId" clId="{0DFDC6FE-8CD9-4370-A365-FBE9783ECCFD}" dt="2021-05-25T05:46:52.375" v="130" actId="20577"/>
          <ac:spMkLst>
            <pc:docMk/>
            <pc:sldMk cId="1425692469" sldId="274"/>
            <ac:spMk id="11" creationId="{28B632AC-27EF-4815-B4D7-32B1EDD191E5}"/>
          </ac:spMkLst>
        </pc:spChg>
        <pc:spChg chg="mod">
          <ac:chgData name="" userId="3ff0d51152f4ec04" providerId="LiveId" clId="{0DFDC6FE-8CD9-4370-A365-FBE9783ECCFD}" dt="2021-05-25T05:46:23.003" v="125" actId="164"/>
          <ac:spMkLst>
            <pc:docMk/>
            <pc:sldMk cId="1425692469" sldId="274"/>
            <ac:spMk id="13" creationId="{CC3E07CE-D68F-429D-9578-5A97C6311532}"/>
          </ac:spMkLst>
        </pc:spChg>
        <pc:spChg chg="mod">
          <ac:chgData name="" userId="3ff0d51152f4ec04" providerId="LiveId" clId="{0DFDC6FE-8CD9-4370-A365-FBE9783ECCFD}" dt="2021-05-25T05:46:37.269" v="128" actId="207"/>
          <ac:spMkLst>
            <pc:docMk/>
            <pc:sldMk cId="1425692469" sldId="274"/>
            <ac:spMk id="14" creationId="{DE875A20-D4EF-4FB4-80F5-446E433E975D}"/>
          </ac:spMkLst>
        </pc:spChg>
        <pc:spChg chg="mod">
          <ac:chgData name="" userId="3ff0d51152f4ec04" providerId="LiveId" clId="{0DFDC6FE-8CD9-4370-A365-FBE9783ECCFD}" dt="2021-05-25T05:46:37.269" v="128" actId="207"/>
          <ac:spMkLst>
            <pc:docMk/>
            <pc:sldMk cId="1425692469" sldId="274"/>
            <ac:spMk id="15" creationId="{2BB94859-98BD-4981-BDF4-5EFE67D80A03}"/>
          </ac:spMkLst>
        </pc:spChg>
        <pc:spChg chg="mod">
          <ac:chgData name="" userId="3ff0d51152f4ec04" providerId="LiveId" clId="{0DFDC6FE-8CD9-4370-A365-FBE9783ECCFD}" dt="2021-05-25T05:46:37.269" v="128" actId="207"/>
          <ac:spMkLst>
            <pc:docMk/>
            <pc:sldMk cId="1425692469" sldId="274"/>
            <ac:spMk id="19" creationId="{2D0BB04E-C4CC-4683-BBEB-865D5DC18DB5}"/>
          </ac:spMkLst>
        </pc:spChg>
        <pc:grpChg chg="add mod">
          <ac:chgData name="" userId="3ff0d51152f4ec04" providerId="LiveId" clId="{0DFDC6FE-8CD9-4370-A365-FBE9783ECCFD}" dt="2021-05-25T05:46:26.509" v="126" actId="1076"/>
          <ac:grpSpMkLst>
            <pc:docMk/>
            <pc:sldMk cId="1425692469" sldId="274"/>
            <ac:grpSpMk id="2" creationId="{78FFD404-463F-43AC-B52E-8AFF5D3219A2}"/>
          </ac:grpSpMkLst>
        </pc:grpChg>
        <pc:cxnChg chg="mod">
          <ac:chgData name="" userId="3ff0d51152f4ec04" providerId="LiveId" clId="{0DFDC6FE-8CD9-4370-A365-FBE9783ECCFD}" dt="2021-05-25T05:46:30.267" v="127" actId="1076"/>
          <ac:cxnSpMkLst>
            <pc:docMk/>
            <pc:sldMk cId="1425692469" sldId="274"/>
            <ac:cxnSpMk id="12" creationId="{E958ED8A-1322-49A4-9391-BAFE3BB79A72}"/>
          </ac:cxnSpMkLst>
        </pc:cxnChg>
      </pc:sldChg>
      <pc:sldChg chg="delSp add del">
        <pc:chgData name="" userId="3ff0d51152f4ec04" providerId="LiveId" clId="{0DFDC6FE-8CD9-4370-A365-FBE9783ECCFD}" dt="2021-05-25T05:47:19.619" v="135" actId="2696"/>
        <pc:sldMkLst>
          <pc:docMk/>
          <pc:sldMk cId="88520814" sldId="275"/>
        </pc:sldMkLst>
        <pc:spChg chg="del">
          <ac:chgData name="" userId="3ff0d51152f4ec04" providerId="LiveId" clId="{0DFDC6FE-8CD9-4370-A365-FBE9783ECCFD}" dt="2021-05-25T05:47:06.252" v="132" actId="478"/>
          <ac:spMkLst>
            <pc:docMk/>
            <pc:sldMk cId="88520814" sldId="275"/>
            <ac:spMk id="2" creationId="{99518920-BEC7-4937-8AED-27F4267CD96D}"/>
          </ac:spMkLst>
        </pc:spChg>
        <pc:spChg chg="del">
          <ac:chgData name="" userId="3ff0d51152f4ec04" providerId="LiveId" clId="{0DFDC6FE-8CD9-4370-A365-FBE9783ECCFD}" dt="2021-05-25T05:47:07.596" v="133" actId="478"/>
          <ac:spMkLst>
            <pc:docMk/>
            <pc:sldMk cId="88520814" sldId="275"/>
            <ac:spMk id="3" creationId="{4B0AA4A3-43C8-4032-ABB1-F594111433C7}"/>
          </ac:spMkLst>
        </pc:spChg>
      </pc:sldChg>
      <pc:sldChg chg="modSp add">
        <pc:chgData name="" userId="3ff0d51152f4ec04" providerId="LiveId" clId="{0DFDC6FE-8CD9-4370-A365-FBE9783ECCFD}" dt="2021-05-25T05:53:59.157" v="260" actId="20577"/>
        <pc:sldMkLst>
          <pc:docMk/>
          <pc:sldMk cId="172029715" sldId="276"/>
        </pc:sldMkLst>
        <pc:spChg chg="mod">
          <ac:chgData name="" userId="3ff0d51152f4ec04" providerId="LiveId" clId="{0DFDC6FE-8CD9-4370-A365-FBE9783ECCFD}" dt="2021-05-25T05:53:59.157" v="260" actId="20577"/>
          <ac:spMkLst>
            <pc:docMk/>
            <pc:sldMk cId="172029715" sldId="276"/>
            <ac:spMk id="11" creationId="{28B632AC-27EF-4815-B4D7-32B1EDD191E5}"/>
          </ac:spMkLst>
        </pc:spChg>
        <pc:spChg chg="mod">
          <ac:chgData name="" userId="3ff0d51152f4ec04" providerId="LiveId" clId="{0DFDC6FE-8CD9-4370-A365-FBE9783ECCFD}" dt="2021-05-25T05:47:38.832" v="136" actId="207"/>
          <ac:spMkLst>
            <pc:docMk/>
            <pc:sldMk cId="172029715" sldId="276"/>
            <ac:spMk id="13" creationId="{CC3E07CE-D68F-429D-9578-5A97C6311532}"/>
          </ac:spMkLst>
        </pc:spChg>
        <pc:spChg chg="mod">
          <ac:chgData name="" userId="3ff0d51152f4ec04" providerId="LiveId" clId="{0DFDC6FE-8CD9-4370-A365-FBE9783ECCFD}" dt="2021-05-25T05:47:44.183" v="137" actId="207"/>
          <ac:spMkLst>
            <pc:docMk/>
            <pc:sldMk cId="172029715" sldId="276"/>
            <ac:spMk id="14" creationId="{DE875A20-D4EF-4FB4-80F5-446E433E975D}"/>
          </ac:spMkLst>
        </pc:spChg>
        <pc:spChg chg="mod">
          <ac:chgData name="" userId="3ff0d51152f4ec04" providerId="LiveId" clId="{0DFDC6FE-8CD9-4370-A365-FBE9783ECCFD}" dt="2021-05-25T05:47:38.832" v="136" actId="207"/>
          <ac:spMkLst>
            <pc:docMk/>
            <pc:sldMk cId="172029715" sldId="276"/>
            <ac:spMk id="15" creationId="{2BB94859-98BD-4981-BDF4-5EFE67D80A03}"/>
          </ac:spMkLst>
        </pc:spChg>
        <pc:spChg chg="mod">
          <ac:chgData name="" userId="3ff0d51152f4ec04" providerId="LiveId" clId="{0DFDC6FE-8CD9-4370-A365-FBE9783ECCFD}" dt="2021-05-25T05:47:38.832" v="136" actId="207"/>
          <ac:spMkLst>
            <pc:docMk/>
            <pc:sldMk cId="172029715" sldId="276"/>
            <ac:spMk id="19" creationId="{2D0BB04E-C4CC-4683-BBEB-865D5DC18DB5}"/>
          </ac:spMkLst>
        </pc:spChg>
      </pc:sldChg>
      <pc:sldChg chg="modSp">
        <pc:chgData name="" userId="3ff0d51152f4ec04" providerId="LiveId" clId="{0DFDC6FE-8CD9-4370-A365-FBE9783ECCFD}" dt="2021-05-25T05:54:18.831" v="268" actId="20577"/>
        <pc:sldMkLst>
          <pc:docMk/>
          <pc:sldMk cId="4080982481" sldId="277"/>
        </pc:sldMkLst>
        <pc:spChg chg="mod">
          <ac:chgData name="" userId="3ff0d51152f4ec04" providerId="LiveId" clId="{0DFDC6FE-8CD9-4370-A365-FBE9783ECCFD}" dt="2021-05-25T05:54:18.831" v="268" actId="20577"/>
          <ac:spMkLst>
            <pc:docMk/>
            <pc:sldMk cId="4080982481" sldId="277"/>
            <ac:spMk id="11" creationId="{28B632AC-27EF-4815-B4D7-32B1EDD191E5}"/>
          </ac:spMkLst>
        </pc:spChg>
        <pc:spChg chg="mod">
          <ac:chgData name="" userId="3ff0d51152f4ec04" providerId="LiveId" clId="{0DFDC6FE-8CD9-4370-A365-FBE9783ECCFD}" dt="2021-05-25T05:48:15.124" v="138" actId="207"/>
          <ac:spMkLst>
            <pc:docMk/>
            <pc:sldMk cId="4080982481" sldId="277"/>
            <ac:spMk id="14" creationId="{DE875A20-D4EF-4FB4-80F5-446E433E975D}"/>
          </ac:spMkLst>
        </pc:spChg>
        <pc:spChg chg="mod">
          <ac:chgData name="" userId="3ff0d51152f4ec04" providerId="LiveId" clId="{0DFDC6FE-8CD9-4370-A365-FBE9783ECCFD}" dt="2021-05-25T05:48:22.268" v="139" actId="207"/>
          <ac:spMkLst>
            <pc:docMk/>
            <pc:sldMk cId="4080982481" sldId="277"/>
            <ac:spMk id="19" creationId="{2D0BB04E-C4CC-4683-BBEB-865D5DC18DB5}"/>
          </ac:spMkLst>
        </pc:spChg>
      </pc:sldChg>
      <pc:sldChg chg="addSp delSp modSp">
        <pc:chgData name="" userId="3ff0d51152f4ec04" providerId="LiveId" clId="{0DFDC6FE-8CD9-4370-A365-FBE9783ECCFD}" dt="2021-05-25T05:55:26.457" v="298" actId="20577"/>
        <pc:sldMkLst>
          <pc:docMk/>
          <pc:sldMk cId="3868669288" sldId="278"/>
        </pc:sldMkLst>
        <pc:spChg chg="del">
          <ac:chgData name="" userId="3ff0d51152f4ec04" providerId="LiveId" clId="{0DFDC6FE-8CD9-4370-A365-FBE9783ECCFD}" dt="2021-05-25T05:55:21.343" v="293" actId="478"/>
          <ac:spMkLst>
            <pc:docMk/>
            <pc:sldMk cId="3868669288" sldId="278"/>
            <ac:spMk id="11" creationId="{28B632AC-27EF-4815-B4D7-32B1EDD191E5}"/>
          </ac:spMkLst>
        </pc:spChg>
        <pc:spChg chg="mod">
          <ac:chgData name="" userId="3ff0d51152f4ec04" providerId="LiveId" clId="{0DFDC6FE-8CD9-4370-A365-FBE9783ECCFD}" dt="2021-05-25T05:48:55.630" v="140" actId="207"/>
          <ac:spMkLst>
            <pc:docMk/>
            <pc:sldMk cId="3868669288" sldId="278"/>
            <ac:spMk id="14" creationId="{DE875A20-D4EF-4FB4-80F5-446E433E975D}"/>
          </ac:spMkLst>
        </pc:spChg>
        <pc:spChg chg="mod">
          <ac:chgData name="" userId="3ff0d51152f4ec04" providerId="LiveId" clId="{0DFDC6FE-8CD9-4370-A365-FBE9783ECCFD}" dt="2021-05-25T05:49:01.090" v="141" actId="207"/>
          <ac:spMkLst>
            <pc:docMk/>
            <pc:sldMk cId="3868669288" sldId="278"/>
            <ac:spMk id="15" creationId="{2BB94859-98BD-4981-BDF4-5EFE67D80A03}"/>
          </ac:spMkLst>
        </pc:spChg>
        <pc:spChg chg="add mod">
          <ac:chgData name="" userId="3ff0d51152f4ec04" providerId="LiveId" clId="{0DFDC6FE-8CD9-4370-A365-FBE9783ECCFD}" dt="2021-05-25T05:55:26.457" v="298" actId="20577"/>
          <ac:spMkLst>
            <pc:docMk/>
            <pc:sldMk cId="3868669288" sldId="278"/>
            <ac:spMk id="16" creationId="{9DB5B764-435B-42E6-8ABF-4656AC1CE4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12AFF-4BBD-4471-B00A-38D3BE526FE1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ADE7-0D92-4B84-A944-4F3210CAB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4F2C2-720B-4BDA-A030-F3702B273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A66627-2401-4D30-929F-0084EA4FD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760636-B319-43A1-98A2-8AF3A268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3D4C44-C9C8-4118-BD65-FA218774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65079-A6A3-4318-9EA1-11D49C07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80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EDBA2-9978-432D-B242-E8118A2B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4C57CB-1572-4B19-A128-4C321DE6D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70CD-0CD1-4CA5-A544-41A1BE47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EF0D6-201F-459B-A863-0B67B133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0DD19-FBE0-468A-B050-526E0B1B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6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6AFB4B-775C-476E-9A60-915AC82E6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63B1CB-F98D-4919-9C89-7A48EAEDE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6EC77-A7BD-4219-988E-DE59BD325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1D1FA-6993-41BA-85EC-BD60DFE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35332-F501-4CF6-82AB-A4C104A6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7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4DA23-C858-4A0D-8C57-187DC7C6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D848F-3B70-462F-9D86-771393E57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CED67-C164-40B9-B32F-B2C55EA7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A6EB90-B97C-4EE1-8AF6-EE67360A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05FB2E-3CD1-4EF8-A555-D3A10C51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1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E880B-FD47-4BB0-BC1F-9B776954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1C0B1-4CB2-4CBA-93EA-13DC5BC0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79090-925C-4065-9BF1-90E6435C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CD6CD6-4FAB-44CD-BC64-E0B2B23D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0FCA11-8FFD-470F-B6FF-6DEB4764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863E0-861B-40DA-AA7E-391037E5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BCFE4-C9E3-46D7-B922-29A443DE5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B41CC4-D8E8-4764-89E4-C084B7DE7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05630-B371-4C7F-9E4E-00B68A5A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F87459-7D94-4E8F-9DDC-EA0E7EF0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954599-FAAD-4522-9E19-D14FBFAE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2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C8778-67B8-4D3B-A44A-97A55B256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E8DB9B-5914-4059-A26C-90687242B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1BDC89-0021-493B-A5BD-684D91466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F7C529-EA54-425A-B98D-257940395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2B3C0B-F12E-4DE5-AAFE-D979F89CC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D14B8D-1131-4E18-8D89-044E6E0B2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460408-2184-4254-8D87-8EC25EB5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7DB56C-BA87-45BE-80D7-DFD236EC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4F41-3E30-4807-A2B2-C5875B50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691941-E5DB-43CF-887B-A808A1C0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781CAF-5159-41DD-9C95-D37D74DB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44C16A-088D-421D-B23B-7A6FF4F3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32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577DA2-1571-4B99-9D79-3FB81DE8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63F580-2CA7-4C37-9875-FF1DE305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4531B3-960C-47CE-AA28-735EF363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94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9FE8A-FC3E-4459-A94F-6407D126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78E61-A39C-4931-977E-ACC4BEB3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B71A66-E509-4F96-8D3A-1426FD86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04F247-3A6C-436F-B5D1-6AC3313E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CB8509-216C-4A22-B8FD-29BA04E6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A6DAF7-545E-458B-B052-687A6BEB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0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90C62-2930-4C5C-804E-04BE604B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D03881-B343-422D-BB66-976D307A1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DF497A-0250-41D5-9599-69F6342C9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B7054C-075E-4F93-AEED-62DCACCB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999FCB-AF12-448C-BC9F-9DFB5880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7AEB5E-F5AF-427E-B783-4EF0D7A3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22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420B57-119A-4C7A-ABE4-F7F5206B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96C7B3-B7DB-4E11-8597-3DC795A0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A0F85-EE22-4C1A-AE26-E65DCC81A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FA903-6E71-49C0-9089-450701D4B9F3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211188-A537-4988-8FC0-BF58B3286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F375D2-96DB-4A85-8BB9-0E91E5EE7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CF2A8-41E7-482D-99B3-3E2221A15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90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1" y="211870"/>
            <a:ext cx="2209287" cy="5933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31D9E2-A028-4246-93F7-D7922AA96312}"/>
              </a:ext>
            </a:extLst>
          </p:cNvPr>
          <p:cNvSpPr txBox="1"/>
          <p:nvPr/>
        </p:nvSpPr>
        <p:spPr>
          <a:xfrm>
            <a:off x="502536" y="1908937"/>
            <a:ext cx="111869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ASIC Course Design: </a:t>
            </a:r>
          </a:p>
          <a:p>
            <a:pPr algn="l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Acoustic scene classification in FPGA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C39A40-47EF-4B5B-A511-F91E8964FE59}"/>
              </a:ext>
            </a:extLst>
          </p:cNvPr>
          <p:cNvSpPr txBox="1"/>
          <p:nvPr/>
        </p:nvSpPr>
        <p:spPr>
          <a:xfrm>
            <a:off x="502536" y="3431703"/>
            <a:ext cx="7779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Shiming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Yu, Haifeng Wen,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Shaoyang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Shi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122113" y="612719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D52A18-2A18-4BF4-A9EA-D0897290D08E}"/>
              </a:ext>
            </a:extLst>
          </p:cNvPr>
          <p:cNvSpPr txBox="1"/>
          <p:nvPr/>
        </p:nvSpPr>
        <p:spPr>
          <a:xfrm>
            <a:off x="502536" y="3900097"/>
            <a:ext cx="6140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School of Information and Communication Engineering, UESTC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3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1635854" y="111154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Frozen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424B63-091D-4638-A241-29CDC2CF2622}"/>
              </a:ext>
            </a:extLst>
          </p:cNvPr>
          <p:cNvSpPr/>
          <p:nvPr/>
        </p:nvSpPr>
        <p:spPr>
          <a:xfrm>
            <a:off x="4825067" y="111154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Quantize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B7AA0D-8883-446C-80C0-7364A55028EC}"/>
              </a:ext>
            </a:extLst>
          </p:cNvPr>
          <p:cNvSpPr/>
          <p:nvPr/>
        </p:nvSpPr>
        <p:spPr>
          <a:xfrm>
            <a:off x="8014280" y="1111539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Compile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91667F-4800-46D5-86A7-AB3101B35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" y="2421953"/>
            <a:ext cx="3532967" cy="3759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EB84F2-71DE-45AA-9CE3-00BB9125E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18" y="2102371"/>
            <a:ext cx="5910044" cy="45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4" y="186575"/>
            <a:ext cx="2209287" cy="59335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96076" y="1582015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FD404-463F-43AC-B52E-8AFF5D3219A2}"/>
              </a:ext>
            </a:extLst>
          </p:cNvPr>
          <p:cNvGrpSpPr/>
          <p:nvPr/>
        </p:nvGrpSpPr>
        <p:grpSpPr>
          <a:xfrm>
            <a:off x="175324" y="2408120"/>
            <a:ext cx="9687062" cy="2628765"/>
            <a:chOff x="130502" y="3779720"/>
            <a:chExt cx="9687062" cy="26287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3E07CE-D68F-429D-9578-5A97C6311532}"/>
                </a:ext>
              </a:extLst>
            </p:cNvPr>
            <p:cNvSpPr txBox="1"/>
            <p:nvPr/>
          </p:nvSpPr>
          <p:spPr>
            <a:xfrm>
              <a:off x="130502" y="3779720"/>
              <a:ext cx="9687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 Neural Network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875A20-D4EF-4FB4-80F5-446E433E975D}"/>
                </a:ext>
              </a:extLst>
            </p:cNvPr>
            <p:cNvSpPr txBox="1"/>
            <p:nvPr/>
          </p:nvSpPr>
          <p:spPr>
            <a:xfrm>
              <a:off x="130502" y="452260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0BB04E-C4CC-4683-BBEB-865D5DC18DB5}"/>
                </a:ext>
              </a:extLst>
            </p:cNvPr>
            <p:cNvSpPr txBox="1"/>
            <p:nvPr/>
          </p:nvSpPr>
          <p:spPr>
            <a:xfrm>
              <a:off x="130502" y="5265490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DPU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B94859-98BD-4981-BDF4-5EFE67D80A03}"/>
                </a:ext>
              </a:extLst>
            </p:cNvPr>
            <p:cNvSpPr txBox="1"/>
            <p:nvPr/>
          </p:nvSpPr>
          <p:spPr>
            <a:xfrm>
              <a:off x="130502" y="600837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078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4A86C4-9C85-4CC1-9B06-85D2A0927923}"/>
              </a:ext>
            </a:extLst>
          </p:cNvPr>
          <p:cNvSpPr/>
          <p:nvPr/>
        </p:nvSpPr>
        <p:spPr>
          <a:xfrm>
            <a:off x="1033242" y="2957315"/>
            <a:ext cx="1735124" cy="1199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Load wav file</a:t>
            </a:r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E5CCE6-F12B-41C8-8CDA-F9293D3743D8}"/>
              </a:ext>
            </a:extLst>
          </p:cNvPr>
          <p:cNvSpPr/>
          <p:nvPr/>
        </p:nvSpPr>
        <p:spPr>
          <a:xfrm>
            <a:off x="3507993" y="2957316"/>
            <a:ext cx="1735124" cy="1199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Pre-emphasis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71BC52C-ABE0-413F-BF5B-C1DF287509B7}"/>
              </a:ext>
            </a:extLst>
          </p:cNvPr>
          <p:cNvSpPr/>
          <p:nvPr/>
        </p:nvSpPr>
        <p:spPr>
          <a:xfrm>
            <a:off x="6096000" y="2957315"/>
            <a:ext cx="1735124" cy="1199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framing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CE5EC33-8AC6-4833-9189-AB9CEF678F0D}"/>
              </a:ext>
            </a:extLst>
          </p:cNvPr>
          <p:cNvSpPr/>
          <p:nvPr/>
        </p:nvSpPr>
        <p:spPr>
          <a:xfrm>
            <a:off x="8752513" y="2957315"/>
            <a:ext cx="1735124" cy="1199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 and Log-Mel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F51CBD-09FB-4823-BC07-837B0DC9CA35}"/>
              </a:ext>
            </a:extLst>
          </p:cNvPr>
          <p:cNvCxnSpPr>
            <a:stCxn id="2" idx="3"/>
            <a:endCxn id="16" idx="1"/>
          </p:cNvCxnSpPr>
          <p:nvPr/>
        </p:nvCxnSpPr>
        <p:spPr>
          <a:xfrm>
            <a:off x="2768366" y="3557025"/>
            <a:ext cx="7396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F28A488-8DF8-4332-A160-5A2F658861E9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5243117" y="3557025"/>
            <a:ext cx="8528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C826083-B55F-49A8-84CF-0AF26D931C32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7831124" y="3557025"/>
            <a:ext cx="921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3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4A86C4-9C85-4CC1-9B06-85D2A0927923}"/>
              </a:ext>
            </a:extLst>
          </p:cNvPr>
          <p:cNvSpPr/>
          <p:nvPr/>
        </p:nvSpPr>
        <p:spPr>
          <a:xfrm>
            <a:off x="1066798" y="948152"/>
            <a:ext cx="1412149" cy="746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Load wav file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E5CCE6-F12B-41C8-8CDA-F9293D3743D8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Pre-emphasis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71BC52C-ABE0-413F-BF5B-C1DF287509B7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framing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CE5EC33-8AC6-4833-9189-AB9CEF678F0D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 and Log-Mel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0C5B2E-FC58-487F-8AAD-53279D1B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7" y="3156952"/>
            <a:ext cx="7858182" cy="12287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45DC38-FFC1-4CA1-9BE0-9BABFCA2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94" y="4554208"/>
            <a:ext cx="7843895" cy="12954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646348-3491-44F5-A11D-7F7555D00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48" y="2035923"/>
            <a:ext cx="7215240" cy="9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5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F46F44-D0E0-41C4-92A6-E257CD0B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12" y="2862063"/>
            <a:ext cx="7705781" cy="552454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47BBFA1-AC75-4440-A0DC-0B85F9C61191}"/>
              </a:ext>
            </a:extLst>
          </p:cNvPr>
          <p:cNvSpPr/>
          <p:nvPr/>
        </p:nvSpPr>
        <p:spPr>
          <a:xfrm>
            <a:off x="1066798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Load wav file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E26A47E-9022-4C49-97CC-9D7FC6A369EC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Pre-emphasis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971D686-FDE8-42A8-A2FF-F90C26CFC618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framing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9486C4C-7C18-4CD3-B5B2-9F34ADAEFE35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 and Log-Mel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8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C8ED88-D896-4C40-84DC-842839FDA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4" y="2519992"/>
            <a:ext cx="7591481" cy="11953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C4EAED-ADD8-42E4-89A7-CB7B8C74E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390" y="2308293"/>
            <a:ext cx="8382061" cy="342902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67333F3-E4E6-484E-A83C-DE36CC69D61D}"/>
              </a:ext>
            </a:extLst>
          </p:cNvPr>
          <p:cNvSpPr/>
          <p:nvPr/>
        </p:nvSpPr>
        <p:spPr>
          <a:xfrm>
            <a:off x="1066798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Load </a:t>
            </a:r>
            <a:r>
              <a:rPr lang="en-US" altLang="zh-CN"/>
              <a:t>wav file</a:t>
            </a:r>
            <a:endParaRPr lang="en-US" altLang="zh-CN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3C09432-EAC5-4453-BD0C-E57A8F349844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Pre-emphasis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0C2B37A-64F1-4C3C-8EEE-A094F5F90AE3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framing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5ABA28B-F8A6-4367-B44A-1F35F7309610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 and Log-Mel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89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EEB3AF-D3E7-47B2-A5DD-C15653A8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3" y="1920598"/>
            <a:ext cx="7869232" cy="4296987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5A45AD9-CE34-4A57-8273-EDC19725404C}"/>
              </a:ext>
            </a:extLst>
          </p:cNvPr>
          <p:cNvSpPr/>
          <p:nvPr/>
        </p:nvSpPr>
        <p:spPr>
          <a:xfrm>
            <a:off x="1066798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Load wav file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93A3BB6-9297-4087-B4C2-5F518699A8F5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Pre-emphasis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D0091-3E15-4741-96C4-03670F5415F4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framing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82FADC5-180B-47C7-B449-C990295C5B0A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FFT and Log-Mel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78C6CC-E541-41A6-81E7-FBB9DF38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0" y="1915385"/>
            <a:ext cx="6076825" cy="4099008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ECE4ABA-BC0B-415C-994B-063126D524D2}"/>
              </a:ext>
            </a:extLst>
          </p:cNvPr>
          <p:cNvSpPr/>
          <p:nvPr/>
        </p:nvSpPr>
        <p:spPr>
          <a:xfrm>
            <a:off x="1066798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Load wav file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F1B28D8-B70A-419A-9703-77DB121DD97A}"/>
              </a:ext>
            </a:extLst>
          </p:cNvPr>
          <p:cNvSpPr/>
          <p:nvPr/>
        </p:nvSpPr>
        <p:spPr>
          <a:xfrm>
            <a:off x="3541549" y="948153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Pre-emphasis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D439C5B-0DEE-4CC8-8780-DADABB8465FB}"/>
              </a:ext>
            </a:extLst>
          </p:cNvPr>
          <p:cNvSpPr/>
          <p:nvPr/>
        </p:nvSpPr>
        <p:spPr>
          <a:xfrm>
            <a:off x="6129556" y="948152"/>
            <a:ext cx="1412149" cy="74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framing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5C597FA-7F4D-449C-81B9-F93C61C1D1CD}"/>
              </a:ext>
            </a:extLst>
          </p:cNvPr>
          <p:cNvSpPr/>
          <p:nvPr/>
        </p:nvSpPr>
        <p:spPr>
          <a:xfrm>
            <a:off x="8786069" y="948152"/>
            <a:ext cx="1412149" cy="7464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FFT and Log-Mel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2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4" y="186575"/>
            <a:ext cx="2209287" cy="59335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96076" y="1582015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FD404-463F-43AC-B52E-8AFF5D3219A2}"/>
              </a:ext>
            </a:extLst>
          </p:cNvPr>
          <p:cNvGrpSpPr/>
          <p:nvPr/>
        </p:nvGrpSpPr>
        <p:grpSpPr>
          <a:xfrm>
            <a:off x="175324" y="2408120"/>
            <a:ext cx="9687062" cy="2628765"/>
            <a:chOff x="130502" y="3779720"/>
            <a:chExt cx="9687062" cy="26287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3E07CE-D68F-429D-9578-5A97C6311532}"/>
                </a:ext>
              </a:extLst>
            </p:cNvPr>
            <p:cNvSpPr txBox="1"/>
            <p:nvPr/>
          </p:nvSpPr>
          <p:spPr>
            <a:xfrm>
              <a:off x="130502" y="3779720"/>
              <a:ext cx="9687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 Neural Network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875A20-D4EF-4FB4-80F5-446E433E975D}"/>
                </a:ext>
              </a:extLst>
            </p:cNvPr>
            <p:cNvSpPr txBox="1"/>
            <p:nvPr/>
          </p:nvSpPr>
          <p:spPr>
            <a:xfrm>
              <a:off x="130502" y="452260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0BB04E-C4CC-4683-BBEB-865D5DC18DB5}"/>
                </a:ext>
              </a:extLst>
            </p:cNvPr>
            <p:cNvSpPr txBox="1"/>
            <p:nvPr/>
          </p:nvSpPr>
          <p:spPr>
            <a:xfrm>
              <a:off x="130502" y="5265490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Deploying DPU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B94859-98BD-4981-BDF4-5EFE67D80A03}"/>
                </a:ext>
              </a:extLst>
            </p:cNvPr>
            <p:cNvSpPr txBox="1"/>
            <p:nvPr/>
          </p:nvSpPr>
          <p:spPr>
            <a:xfrm>
              <a:off x="130502" y="600837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8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Deploying DPU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046857C-1774-441A-878C-34524ACA9F95}"/>
              </a:ext>
            </a:extLst>
          </p:cNvPr>
          <p:cNvSpPr/>
          <p:nvPr/>
        </p:nvSpPr>
        <p:spPr>
          <a:xfrm>
            <a:off x="2093053" y="133710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Vivado</a:t>
            </a:r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CC52F47-BD0A-4061-B55C-79A7BFAAE6BF}"/>
              </a:ext>
            </a:extLst>
          </p:cNvPr>
          <p:cNvSpPr/>
          <p:nvPr/>
        </p:nvSpPr>
        <p:spPr>
          <a:xfrm>
            <a:off x="5282266" y="133710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Petalinux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BC88A91-D5A8-4E10-A9F6-66E02AD698D5}"/>
              </a:ext>
            </a:extLst>
          </p:cNvPr>
          <p:cNvSpPr/>
          <p:nvPr/>
        </p:nvSpPr>
        <p:spPr>
          <a:xfrm>
            <a:off x="8471479" y="1337099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DNNDK</a:t>
            </a:r>
            <a:endParaRPr lang="zh-CN" altLang="en-US" dirty="0"/>
          </a:p>
        </p:txBody>
      </p:sp>
      <p:sp>
        <p:nvSpPr>
          <p:cNvPr id="10" name="矩形: 圆角 14">
            <a:extLst>
              <a:ext uri="{FF2B5EF4-FFF2-40B4-BE49-F238E27FC236}">
                <a16:creationId xmlns:a16="http://schemas.microsoft.com/office/drawing/2014/main" id="{9E97235D-CE36-1345-98D0-0A4967A851F5}"/>
              </a:ext>
            </a:extLst>
          </p:cNvPr>
          <p:cNvSpPr/>
          <p:nvPr/>
        </p:nvSpPr>
        <p:spPr>
          <a:xfrm>
            <a:off x="5282266" y="3617954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Vitis-AI</a:t>
            </a:r>
            <a:endParaRPr lang="zh-CN" altLang="en-US" dirty="0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22736A78-AAB4-7248-867A-B6C15AC539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649211" y="1687338"/>
            <a:ext cx="163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6C404D5-91BA-6243-9F29-20EC086E3841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6838424" y="1687337"/>
            <a:ext cx="1633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DD016F31-36EB-6046-8AC9-191D61393E2E}"/>
              </a:ext>
            </a:extLst>
          </p:cNvPr>
          <p:cNvSpPr/>
          <p:nvPr/>
        </p:nvSpPr>
        <p:spPr>
          <a:xfrm>
            <a:off x="560332" y="879682"/>
            <a:ext cx="7360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607715-EB24-8745-ACBA-9004C75B7A6C}"/>
              </a:ext>
            </a:extLst>
          </p:cNvPr>
          <p:cNvSpPr/>
          <p:nvPr/>
        </p:nvSpPr>
        <p:spPr>
          <a:xfrm>
            <a:off x="560331" y="2902685"/>
            <a:ext cx="7361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973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0" grpId="0" animBg="1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diagram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A7785B-8FE6-4BE9-9178-751E62B2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" r="719"/>
          <a:stretch/>
        </p:blipFill>
        <p:spPr>
          <a:xfrm>
            <a:off x="502820" y="1309197"/>
            <a:ext cx="5881938" cy="2714645"/>
          </a:xfrm>
          <a:prstGeom prst="rect">
            <a:avLst/>
          </a:prstGeom>
        </p:spPr>
      </p:pic>
      <p:pic>
        <p:nvPicPr>
          <p:cNvPr id="1026" name="Picture 2" descr="https://gimg2.baidu.com/image_search/src=http%3A%2F%2Fstatic001.infoq.cn%2Fresource%2Fimage%2Fc2%2Fe6%2Fc21f807590076879a58ea0d74a864ce6.jpg&amp;refer=http%3A%2F%2Fstatic001.infoq.cn&amp;app=2002&amp;size=f9999,10000&amp;q=a80&amp;n=0&amp;g=0n&amp;fmt=jpeg?sec=1625386094&amp;t=ed6ac820e123fe127ff7e9e2c72eb005">
            <a:extLst>
              <a:ext uri="{FF2B5EF4-FFF2-40B4-BE49-F238E27FC236}">
                <a16:creationId xmlns:a16="http://schemas.microsoft.com/office/drawing/2014/main" id="{7B0171CF-EB8A-47DD-838C-CD486B082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776"/>
          <a:stretch/>
        </p:blipFill>
        <p:spPr bwMode="auto">
          <a:xfrm>
            <a:off x="6144126" y="1509863"/>
            <a:ext cx="5434904" cy="179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C705BF7F-9C65-4052-9481-4CA06A3F9169}"/>
              </a:ext>
            </a:extLst>
          </p:cNvPr>
          <p:cNvSpPr/>
          <p:nvPr/>
        </p:nvSpPr>
        <p:spPr>
          <a:xfrm rot="16200000">
            <a:off x="3203076" y="1510612"/>
            <a:ext cx="275424" cy="5301883"/>
          </a:xfrm>
          <a:prstGeom prst="leftBr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A7D3864F-2833-46FC-9B3E-DD5841F347B3}"/>
              </a:ext>
            </a:extLst>
          </p:cNvPr>
          <p:cNvSpPr/>
          <p:nvPr/>
        </p:nvSpPr>
        <p:spPr>
          <a:xfrm rot="16200000">
            <a:off x="8691986" y="1510612"/>
            <a:ext cx="275424" cy="5301883"/>
          </a:xfrm>
          <a:prstGeom prst="leftBrac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286204-5933-4B9C-8DBD-A6249DFF3639}"/>
              </a:ext>
            </a:extLst>
          </p:cNvPr>
          <p:cNvSpPr/>
          <p:nvPr/>
        </p:nvSpPr>
        <p:spPr>
          <a:xfrm>
            <a:off x="2776370" y="4299266"/>
            <a:ext cx="11288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225503-CC64-42E3-B117-C3415CCCB14A}"/>
              </a:ext>
            </a:extLst>
          </p:cNvPr>
          <p:cNvSpPr/>
          <p:nvPr/>
        </p:nvSpPr>
        <p:spPr>
          <a:xfrm>
            <a:off x="8286797" y="4299266"/>
            <a:ext cx="11641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1349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Deploying DPU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046857C-1774-441A-878C-34524ACA9F95}"/>
              </a:ext>
            </a:extLst>
          </p:cNvPr>
          <p:cNvSpPr/>
          <p:nvPr/>
        </p:nvSpPr>
        <p:spPr>
          <a:xfrm>
            <a:off x="1694577" y="1188396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rgbClr val="FF0000"/>
                </a:solidFill>
              </a:rPr>
              <a:t>Vivado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CC52F47-BD0A-4061-B55C-79A7BFAAE6BF}"/>
              </a:ext>
            </a:extLst>
          </p:cNvPr>
          <p:cNvSpPr/>
          <p:nvPr/>
        </p:nvSpPr>
        <p:spPr>
          <a:xfrm>
            <a:off x="4883790" y="1188396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rgbClr val="FF0000"/>
                </a:solidFill>
              </a:rPr>
              <a:t>Petalinux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BC88A91-D5A8-4E10-A9F6-66E02AD698D5}"/>
              </a:ext>
            </a:extLst>
          </p:cNvPr>
          <p:cNvSpPr/>
          <p:nvPr/>
        </p:nvSpPr>
        <p:spPr>
          <a:xfrm>
            <a:off x="8073003" y="1188395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DNNDK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CD2179-1ADC-416F-BEDA-64A3056C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94" y="1995550"/>
            <a:ext cx="9181750" cy="41905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4614D6-079F-4C2B-A952-4DCF38656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50" y="2319141"/>
            <a:ext cx="59436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Deploying DPU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CC52F47-BD0A-4061-B55C-79A7BFAAE6BF}"/>
              </a:ext>
            </a:extLst>
          </p:cNvPr>
          <p:cNvSpPr/>
          <p:nvPr/>
        </p:nvSpPr>
        <p:spPr>
          <a:xfrm>
            <a:off x="4883790" y="1188396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Petalinux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BC88A91-D5A8-4E10-A9F6-66E02AD698D5}"/>
              </a:ext>
            </a:extLst>
          </p:cNvPr>
          <p:cNvSpPr/>
          <p:nvPr/>
        </p:nvSpPr>
        <p:spPr>
          <a:xfrm>
            <a:off x="8073003" y="1188395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DNNDK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56183A2-3BF0-44FE-8980-13A1FD85841F}"/>
              </a:ext>
            </a:extLst>
          </p:cNvPr>
          <p:cNvSpPr/>
          <p:nvPr/>
        </p:nvSpPr>
        <p:spPr>
          <a:xfrm>
            <a:off x="1694577" y="1188394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Vivado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2CB56C-0851-4A53-86CC-24757D33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t="3857"/>
          <a:stretch/>
        </p:blipFill>
        <p:spPr>
          <a:xfrm>
            <a:off x="4788644" y="5154492"/>
            <a:ext cx="3803756" cy="8780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EF6E05-B606-4323-B0D9-F460762DF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422" y="3705213"/>
            <a:ext cx="3342220" cy="10153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41AEC2A-4FB9-4CAC-A852-F99982BC0310}"/>
              </a:ext>
            </a:extLst>
          </p:cNvPr>
          <p:cNvSpPr/>
          <p:nvPr/>
        </p:nvSpPr>
        <p:spPr>
          <a:xfrm>
            <a:off x="469413" y="2135333"/>
            <a:ext cx="20056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</a:t>
            </a:r>
            <a:r>
              <a: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镜像问题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D654B23-1C75-4687-9C80-9C56CFD83F4D}"/>
              </a:ext>
            </a:extLst>
          </p:cNvPr>
          <p:cNvSpPr/>
          <p:nvPr/>
        </p:nvSpPr>
        <p:spPr>
          <a:xfrm>
            <a:off x="4474572" y="2135333"/>
            <a:ext cx="28472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DNNDK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版本问题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2F2C9C-D744-44E7-A1F5-AD092AF0A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9" y="2905017"/>
            <a:ext cx="3501170" cy="32726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390622-DADA-4B73-8960-FEA770778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05" y="2738220"/>
            <a:ext cx="6814932" cy="9500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47DDBB-3164-4B61-A36C-74CF75A38D41}"/>
              </a:ext>
            </a:extLst>
          </p:cNvPr>
          <p:cNvSpPr txBox="1"/>
          <p:nvPr/>
        </p:nvSpPr>
        <p:spPr>
          <a:xfrm>
            <a:off x="4610305" y="253654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DNNDK 3.0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BD3BE6-3D3D-4437-8FCB-2E90D9BDE495}"/>
              </a:ext>
            </a:extLst>
          </p:cNvPr>
          <p:cNvSpPr txBox="1"/>
          <p:nvPr/>
        </p:nvSpPr>
        <p:spPr>
          <a:xfrm>
            <a:off x="4610305" y="4848604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DNNDK 3.1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42B65D5-BFAF-42BB-9837-E1FACE5B0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24" y="3829513"/>
            <a:ext cx="3562113" cy="68193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D5E96A4-A513-4A13-88EF-2C728C5BEE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124" r="-1023"/>
          <a:stretch/>
        </p:blipFill>
        <p:spPr>
          <a:xfrm>
            <a:off x="65015" y="2658668"/>
            <a:ext cx="4367062" cy="21411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430621C-868E-43CC-8243-9B777D5228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38731" r="-30" b="40678"/>
          <a:stretch/>
        </p:blipFill>
        <p:spPr>
          <a:xfrm>
            <a:off x="5783180" y="2540177"/>
            <a:ext cx="5939407" cy="22554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4CDF9FB-F477-46BA-8157-242D96C25B32}"/>
              </a:ext>
            </a:extLst>
          </p:cNvPr>
          <p:cNvSpPr/>
          <p:nvPr/>
        </p:nvSpPr>
        <p:spPr>
          <a:xfrm>
            <a:off x="7113959" y="2793168"/>
            <a:ext cx="1702869" cy="269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1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4" grpId="0"/>
      <p:bldP spid="25" grpId="0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D632FA-E8A1-41EB-9BD8-F492D425C64A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Deploying DPU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D81B73-A17F-4CE5-A69D-4FEB23B1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28" y="980917"/>
            <a:ext cx="7242378" cy="4766866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3542578-3B32-4A83-B869-88200D0E87A4}"/>
              </a:ext>
            </a:extLst>
          </p:cNvPr>
          <p:cNvCxnSpPr>
            <a:cxnSpLocks/>
          </p:cNvCxnSpPr>
          <p:nvPr/>
        </p:nvCxnSpPr>
        <p:spPr>
          <a:xfrm flipH="1">
            <a:off x="3049400" y="1392574"/>
            <a:ext cx="5863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B120443-238E-4D52-968A-57774501416D}"/>
              </a:ext>
            </a:extLst>
          </p:cNvPr>
          <p:cNvCxnSpPr>
            <a:cxnSpLocks/>
          </p:cNvCxnSpPr>
          <p:nvPr/>
        </p:nvCxnSpPr>
        <p:spPr>
          <a:xfrm flipH="1">
            <a:off x="3872920" y="2773961"/>
            <a:ext cx="50403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4B1C870-3482-4CF6-B4A4-BFB2E16ABC36}"/>
              </a:ext>
            </a:extLst>
          </p:cNvPr>
          <p:cNvCxnSpPr>
            <a:cxnSpLocks/>
          </p:cNvCxnSpPr>
          <p:nvPr/>
        </p:nvCxnSpPr>
        <p:spPr>
          <a:xfrm flipH="1">
            <a:off x="3117911" y="3243745"/>
            <a:ext cx="58541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9F57E30-3232-4A88-A863-E3B9ECA4F875}"/>
              </a:ext>
            </a:extLst>
          </p:cNvPr>
          <p:cNvCxnSpPr>
            <a:cxnSpLocks/>
          </p:cNvCxnSpPr>
          <p:nvPr/>
        </p:nvCxnSpPr>
        <p:spPr>
          <a:xfrm flipH="1">
            <a:off x="3872921" y="3839363"/>
            <a:ext cx="5040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85D7DA1-32CB-4D74-9A91-5D89AD51D01E}"/>
              </a:ext>
            </a:extLst>
          </p:cNvPr>
          <p:cNvCxnSpPr>
            <a:cxnSpLocks/>
          </p:cNvCxnSpPr>
          <p:nvPr/>
        </p:nvCxnSpPr>
        <p:spPr>
          <a:xfrm flipH="1">
            <a:off x="4328719" y="4627928"/>
            <a:ext cx="45845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37DA9D4-305E-4EC7-9654-F1414E55D37F}"/>
              </a:ext>
            </a:extLst>
          </p:cNvPr>
          <p:cNvCxnSpPr>
            <a:cxnSpLocks/>
          </p:cNvCxnSpPr>
          <p:nvPr/>
        </p:nvCxnSpPr>
        <p:spPr>
          <a:xfrm flipH="1">
            <a:off x="2920768" y="5174611"/>
            <a:ext cx="59925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E3838C-66CB-4BBC-ACDC-E58133B08687}"/>
              </a:ext>
            </a:extLst>
          </p:cNvPr>
          <p:cNvCxnSpPr>
            <a:cxnSpLocks/>
          </p:cNvCxnSpPr>
          <p:nvPr/>
        </p:nvCxnSpPr>
        <p:spPr>
          <a:xfrm flipH="1">
            <a:off x="3495413" y="5510170"/>
            <a:ext cx="53801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4815652-70EB-48FC-9A4E-D339DCD3FE46}"/>
              </a:ext>
            </a:extLst>
          </p:cNvPr>
          <p:cNvSpPr txBox="1"/>
          <p:nvPr/>
        </p:nvSpPr>
        <p:spPr>
          <a:xfrm>
            <a:off x="9026554" y="1234530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 DNNDK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EAA83B8-F8F0-4545-B113-7E242DC8C7D9}"/>
              </a:ext>
            </a:extLst>
          </p:cNvPr>
          <p:cNvSpPr txBox="1"/>
          <p:nvPr/>
        </p:nvSpPr>
        <p:spPr>
          <a:xfrm>
            <a:off x="8972026" y="2574942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Set classification labels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C070C1-7380-4A65-802A-E4B015F8D18A}"/>
              </a:ext>
            </a:extLst>
          </p:cNvPr>
          <p:cNvSpPr txBox="1"/>
          <p:nvPr/>
        </p:nvSpPr>
        <p:spPr>
          <a:xfrm>
            <a:off x="8972026" y="2992872"/>
            <a:ext cx="2335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Import DNN model &amp; </a:t>
            </a:r>
          </a:p>
          <a:p>
            <a:r>
              <a:rPr lang="en-US" altLang="zh-CN" sz="1600" dirty="0"/>
              <a:t>define input and output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AB46D85-1500-4D9A-8DE7-C05558E8D4A9}"/>
              </a:ext>
            </a:extLst>
          </p:cNvPr>
          <p:cNvSpPr txBox="1"/>
          <p:nvPr/>
        </p:nvSpPr>
        <p:spPr>
          <a:xfrm>
            <a:off x="9026554" y="365518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DPU initialization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50F479F-87A0-4F1F-B025-B1FE29AAB30E}"/>
              </a:ext>
            </a:extLst>
          </p:cNvPr>
          <p:cNvSpPr txBox="1"/>
          <p:nvPr/>
        </p:nvSpPr>
        <p:spPr>
          <a:xfrm>
            <a:off x="9026554" y="437706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DPU</a:t>
            </a:r>
            <a:r>
              <a:rPr lang="zh-CN" altLang="en-US" dirty="0"/>
              <a:t> </a:t>
            </a:r>
            <a:r>
              <a:rPr lang="en-US" altLang="zh-CN" dirty="0" err="1"/>
              <a:t>runing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3FAA47-7621-4B05-81EF-6F5CE7678EB7}"/>
              </a:ext>
            </a:extLst>
          </p:cNvPr>
          <p:cNvSpPr txBox="1"/>
          <p:nvPr/>
        </p:nvSpPr>
        <p:spPr>
          <a:xfrm>
            <a:off x="9026554" y="498462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Print result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8F4DAD7-225F-4820-A808-B246AE99C9E4}"/>
              </a:ext>
            </a:extLst>
          </p:cNvPr>
          <p:cNvSpPr txBox="1"/>
          <p:nvPr/>
        </p:nvSpPr>
        <p:spPr>
          <a:xfrm>
            <a:off x="9026554" y="5353957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Close DPU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30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/>
      <p:bldP spid="32" grpId="0"/>
      <p:bldP spid="34" grpId="0"/>
      <p:bldP spid="35" grpId="0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4" y="186575"/>
            <a:ext cx="2209287" cy="59335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96076" y="1582015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FD404-463F-43AC-B52E-8AFF5D3219A2}"/>
              </a:ext>
            </a:extLst>
          </p:cNvPr>
          <p:cNvGrpSpPr/>
          <p:nvPr/>
        </p:nvGrpSpPr>
        <p:grpSpPr>
          <a:xfrm>
            <a:off x="175324" y="2408120"/>
            <a:ext cx="9687062" cy="2628765"/>
            <a:chOff x="130502" y="3779720"/>
            <a:chExt cx="9687062" cy="26287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3E07CE-D68F-429D-9578-5A97C6311532}"/>
                </a:ext>
              </a:extLst>
            </p:cNvPr>
            <p:cNvSpPr txBox="1"/>
            <p:nvPr/>
          </p:nvSpPr>
          <p:spPr>
            <a:xfrm>
              <a:off x="130502" y="3779720"/>
              <a:ext cx="9687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 Neural Network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875A20-D4EF-4FB4-80F5-446E433E975D}"/>
                </a:ext>
              </a:extLst>
            </p:cNvPr>
            <p:cNvSpPr txBox="1"/>
            <p:nvPr/>
          </p:nvSpPr>
          <p:spPr>
            <a:xfrm>
              <a:off x="130502" y="452260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0BB04E-C4CC-4683-BBEB-865D5DC18DB5}"/>
                </a:ext>
              </a:extLst>
            </p:cNvPr>
            <p:cNvSpPr txBox="1"/>
            <p:nvPr/>
          </p:nvSpPr>
          <p:spPr>
            <a:xfrm>
              <a:off x="130502" y="5265490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DPU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B94859-98BD-4981-BDF4-5EFE67D80A03}"/>
                </a:ext>
              </a:extLst>
            </p:cNvPr>
            <p:cNvSpPr txBox="1"/>
            <p:nvPr/>
          </p:nvSpPr>
          <p:spPr>
            <a:xfrm>
              <a:off x="130502" y="600837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943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3440A43-0F74-47AE-8086-0D1A60752188}"/>
              </a:ext>
            </a:extLst>
          </p:cNvPr>
          <p:cNvSpPr/>
          <p:nvPr/>
        </p:nvSpPr>
        <p:spPr>
          <a:xfrm>
            <a:off x="675313" y="2044071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15B8A13-B8F1-43D3-B968-E25CC92052C4}"/>
              </a:ext>
            </a:extLst>
          </p:cNvPr>
          <p:cNvSpPr/>
          <p:nvPr/>
        </p:nvSpPr>
        <p:spPr>
          <a:xfrm>
            <a:off x="3691203" y="2044070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2FDB334-CFEA-4478-80EA-C136C8D9DA02}"/>
              </a:ext>
            </a:extLst>
          </p:cNvPr>
          <p:cNvSpPr/>
          <p:nvPr/>
        </p:nvSpPr>
        <p:spPr>
          <a:xfrm>
            <a:off x="7909844" y="2049609"/>
            <a:ext cx="1967124" cy="694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A221642-B352-43A0-BD37-BE156F111025}"/>
              </a:ext>
            </a:extLst>
          </p:cNvPr>
          <p:cNvSpPr/>
          <p:nvPr/>
        </p:nvSpPr>
        <p:spPr>
          <a:xfrm>
            <a:off x="2455877" y="3525537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Log-Mel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A3D15FF-175D-44E5-9EB2-0BEAB48E8F5C}"/>
              </a:ext>
            </a:extLst>
          </p:cNvPr>
          <p:cNvSpPr/>
          <p:nvPr/>
        </p:nvSpPr>
        <p:spPr>
          <a:xfrm>
            <a:off x="4619902" y="3525537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09C53D70-F2C2-432F-AD72-62168D31EE8F}"/>
              </a:ext>
            </a:extLst>
          </p:cNvPr>
          <p:cNvSpPr/>
          <p:nvPr/>
        </p:nvSpPr>
        <p:spPr>
          <a:xfrm rot="5400000">
            <a:off x="4253219" y="2082235"/>
            <a:ext cx="293615" cy="21056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E7E3483-2F55-4A6C-8772-B5EEAADD5CC9}"/>
              </a:ext>
            </a:extLst>
          </p:cNvPr>
          <p:cNvSpPr/>
          <p:nvPr/>
        </p:nvSpPr>
        <p:spPr>
          <a:xfrm>
            <a:off x="7004108" y="3525537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Log-Mel</a:t>
            </a:r>
          </a:p>
          <a:p>
            <a:pPr algn="ctr"/>
            <a:r>
              <a:rPr lang="en-US" altLang="zh-CN" dirty="0"/>
              <a:t>(Python)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7E56FAF-D4E0-478D-B9BF-39E08A18D301}"/>
              </a:ext>
            </a:extLst>
          </p:cNvPr>
          <p:cNvSpPr/>
          <p:nvPr/>
        </p:nvSpPr>
        <p:spPr>
          <a:xfrm>
            <a:off x="9168133" y="3525537"/>
            <a:ext cx="1556158" cy="7004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CNN</a:t>
            </a:r>
          </a:p>
          <a:p>
            <a:pPr algn="ctr"/>
            <a:r>
              <a:rPr lang="en-US" altLang="zh-CN" sz="1600" dirty="0"/>
              <a:t>(Using Python Failed)</a:t>
            </a:r>
            <a:endParaRPr lang="zh-CN" altLang="en-US" sz="1600" dirty="0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1893A17C-E8CE-4EE7-B250-AAB3CA5C9279}"/>
              </a:ext>
            </a:extLst>
          </p:cNvPr>
          <p:cNvSpPr/>
          <p:nvPr/>
        </p:nvSpPr>
        <p:spPr>
          <a:xfrm rot="5400000">
            <a:off x="8746599" y="2112039"/>
            <a:ext cx="293615" cy="21056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297EFE9-FF87-4339-B695-C98BF3E89EA5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2231471" y="2394308"/>
            <a:ext cx="14597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EFA842-273E-4A1A-846A-72BC15DDC7D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247361" y="2394308"/>
            <a:ext cx="2662483" cy="2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93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5" grpId="0" animBg="1"/>
      <p:bldP spid="22" grpId="0" animBg="1"/>
      <p:bldP spid="23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83D524-16AD-4020-B8FA-3291A50DC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75" y="1252303"/>
            <a:ext cx="8209340" cy="47859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613297-0AB2-4DF7-87DC-6861073C18F6}"/>
              </a:ext>
            </a:extLst>
          </p:cNvPr>
          <p:cNvSpPr/>
          <p:nvPr/>
        </p:nvSpPr>
        <p:spPr>
          <a:xfrm>
            <a:off x="678109" y="747649"/>
            <a:ext cx="7987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https://github.com/xiaoming124/AcousticSceneClassification/tree/master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783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707461F-C299-4059-A6D3-E1F03EAFEBBB}"/>
              </a:ext>
            </a:extLst>
          </p:cNvPr>
          <p:cNvSpPr txBox="1"/>
          <p:nvPr/>
        </p:nvSpPr>
        <p:spPr>
          <a:xfrm>
            <a:off x="3422276" y="2677865"/>
            <a:ext cx="534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Thanks For Your Attention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535FC2-69B2-474E-B662-4808DDFCB24D}"/>
              </a:ext>
            </a:extLst>
          </p:cNvPr>
          <p:cNvSpPr txBox="1"/>
          <p:nvPr/>
        </p:nvSpPr>
        <p:spPr>
          <a:xfrm>
            <a:off x="11658086" y="6384830"/>
            <a:ext cx="44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日程表&#10;&#10;中度可信度描述已自动生成">
            <a:extLst>
              <a:ext uri="{FF2B5EF4-FFF2-40B4-BE49-F238E27FC236}">
                <a16:creationId xmlns:a16="http://schemas.microsoft.com/office/drawing/2014/main" id="{364DDCDC-7222-4656-A61C-5466EE59A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3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C8F22A48-1D88-4CD3-B154-846F9342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4" y="186575"/>
            <a:ext cx="2209287" cy="59335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58ED8A-1322-49A4-9391-BAFE3BB79A72}"/>
              </a:ext>
            </a:extLst>
          </p:cNvPr>
          <p:cNvCxnSpPr>
            <a:cxnSpLocks/>
          </p:cNvCxnSpPr>
          <p:nvPr/>
        </p:nvCxnSpPr>
        <p:spPr>
          <a:xfrm>
            <a:off x="96076" y="1582015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632AC-27EF-4815-B4D7-32B1EDD191E5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FD404-463F-43AC-B52E-8AFF5D3219A2}"/>
              </a:ext>
            </a:extLst>
          </p:cNvPr>
          <p:cNvGrpSpPr/>
          <p:nvPr/>
        </p:nvGrpSpPr>
        <p:grpSpPr>
          <a:xfrm>
            <a:off x="175324" y="2408120"/>
            <a:ext cx="9687062" cy="2628765"/>
            <a:chOff x="130502" y="3779720"/>
            <a:chExt cx="9687062" cy="26287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3E07CE-D68F-429D-9578-5A97C6311532}"/>
                </a:ext>
              </a:extLst>
            </p:cNvPr>
            <p:cNvSpPr txBox="1"/>
            <p:nvPr/>
          </p:nvSpPr>
          <p:spPr>
            <a:xfrm>
              <a:off x="130502" y="3779720"/>
              <a:ext cx="9687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Compile Neural Network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875A20-D4EF-4FB4-80F5-446E433E975D}"/>
                </a:ext>
              </a:extLst>
            </p:cNvPr>
            <p:cNvSpPr txBox="1"/>
            <p:nvPr/>
          </p:nvSpPr>
          <p:spPr>
            <a:xfrm>
              <a:off x="130502" y="452260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0BB04E-C4CC-4683-BBEB-865D5DC18DB5}"/>
                </a:ext>
              </a:extLst>
            </p:cNvPr>
            <p:cNvSpPr txBox="1"/>
            <p:nvPr/>
          </p:nvSpPr>
          <p:spPr>
            <a:xfrm>
              <a:off x="130502" y="5265490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DPU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BB94859-98BD-4981-BDF4-5EFE67D80A03}"/>
                </a:ext>
              </a:extLst>
            </p:cNvPr>
            <p:cNvSpPr txBox="1"/>
            <p:nvPr/>
          </p:nvSpPr>
          <p:spPr>
            <a:xfrm>
              <a:off x="130502" y="6008375"/>
              <a:ext cx="8046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69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1694577" y="1188396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Frozen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424B63-091D-4638-A241-29CDC2CF2622}"/>
              </a:ext>
            </a:extLst>
          </p:cNvPr>
          <p:cNvSpPr/>
          <p:nvPr/>
        </p:nvSpPr>
        <p:spPr>
          <a:xfrm>
            <a:off x="4883790" y="1188396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Quantize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B7AA0D-8883-446C-80C0-7364A55028EC}"/>
              </a:ext>
            </a:extLst>
          </p:cNvPr>
          <p:cNvSpPr/>
          <p:nvPr/>
        </p:nvSpPr>
        <p:spPr>
          <a:xfrm>
            <a:off x="8073003" y="1188395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Compile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656438-4DC6-4AF3-B21F-49E4175D0154}"/>
              </a:ext>
            </a:extLst>
          </p:cNvPr>
          <p:cNvSpPr/>
          <p:nvPr/>
        </p:nvSpPr>
        <p:spPr>
          <a:xfrm>
            <a:off x="1261496" y="2683365"/>
            <a:ext cx="2623656" cy="10205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keras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(.h5)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转换</a:t>
            </a:r>
            <a:endParaRPr lang="en-US" altLang="zh-CN" sz="2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tensorflow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(.pb)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冻结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神经网络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5A2EB27-2B04-43DE-A1B8-730E4E1545FE}"/>
              </a:ext>
            </a:extLst>
          </p:cNvPr>
          <p:cNvSpPr/>
          <p:nvPr/>
        </p:nvSpPr>
        <p:spPr>
          <a:xfrm>
            <a:off x="4450709" y="2683365"/>
            <a:ext cx="26236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将网络模型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定点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量化，量化过程中需要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导入测试数据集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，维持模型的准确率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26A556-8C9C-4716-BF39-D5939E9D491F}"/>
              </a:ext>
            </a:extLst>
          </p:cNvPr>
          <p:cNvSpPr/>
          <p:nvPr/>
        </p:nvSpPr>
        <p:spPr>
          <a:xfrm>
            <a:off x="7532787" y="2721114"/>
            <a:ext cx="28379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将量化后的网络模型编译为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DPU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zh-CN" alt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可执行文件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4497716-D94C-4B48-B47B-192AFE87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77" y="4348622"/>
            <a:ext cx="4951702" cy="14785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92D09BA-548B-49D1-92A4-26C14A40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84" y="4348622"/>
            <a:ext cx="6055105" cy="14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3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7057240" y="3502774"/>
            <a:ext cx="1556158" cy="7004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编译报错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F6EB6C3-61ED-4277-B18F-BFCB6272C7F1}"/>
              </a:ext>
            </a:extLst>
          </p:cNvPr>
          <p:cNvSpPr/>
          <p:nvPr/>
        </p:nvSpPr>
        <p:spPr>
          <a:xfrm>
            <a:off x="1932961" y="3502774"/>
            <a:ext cx="1728832" cy="7004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设计网络模型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7B6A5B0-928E-4EB7-8CE0-13BEC277B608}"/>
              </a:ext>
            </a:extLst>
          </p:cNvPr>
          <p:cNvSpPr/>
          <p:nvPr/>
        </p:nvSpPr>
        <p:spPr>
          <a:xfrm>
            <a:off x="4636315" y="3502774"/>
            <a:ext cx="1136009" cy="70047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76D2828-4F4E-4C0F-9582-DBF7E3C53305}"/>
              </a:ext>
            </a:extLst>
          </p:cNvPr>
          <p:cNvSpPr/>
          <p:nvPr/>
        </p:nvSpPr>
        <p:spPr>
          <a:xfrm>
            <a:off x="5550366" y="5244516"/>
            <a:ext cx="1728832" cy="7004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修改网络模型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301752D-0503-485B-A6C2-EC84AA08A5E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661793" y="3853011"/>
            <a:ext cx="9745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A81BB45-B850-4AD5-B5FC-84D752E46358}"/>
              </a:ext>
            </a:extLst>
          </p:cNvPr>
          <p:cNvCxnSpPr>
            <a:stCxn id="10" idx="3"/>
            <a:endCxn id="2" idx="1"/>
          </p:cNvCxnSpPr>
          <p:nvPr/>
        </p:nvCxnSpPr>
        <p:spPr>
          <a:xfrm>
            <a:off x="5772324" y="3853011"/>
            <a:ext cx="1284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F557A487-D6B4-4D8F-BDE6-465A2AF2C0E2}"/>
              </a:ext>
            </a:extLst>
          </p:cNvPr>
          <p:cNvCxnSpPr>
            <a:stCxn id="2" idx="2"/>
            <a:endCxn id="11" idx="3"/>
          </p:cNvCxnSpPr>
          <p:nvPr/>
        </p:nvCxnSpPr>
        <p:spPr>
          <a:xfrm rot="5400000">
            <a:off x="6861507" y="4620941"/>
            <a:ext cx="1391505" cy="5561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979DF47E-8432-4D6F-B5CA-71CD7E6909A7}"/>
              </a:ext>
            </a:extLst>
          </p:cNvPr>
          <p:cNvCxnSpPr>
            <a:stCxn id="11" idx="1"/>
            <a:endCxn id="10" idx="2"/>
          </p:cNvCxnSpPr>
          <p:nvPr/>
        </p:nvCxnSpPr>
        <p:spPr>
          <a:xfrm rot="10800000">
            <a:off x="5204320" y="4203248"/>
            <a:ext cx="346046" cy="13915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334D19E7-9E82-4E6C-8693-2312C43C6489}"/>
              </a:ext>
            </a:extLst>
          </p:cNvPr>
          <p:cNvSpPr/>
          <p:nvPr/>
        </p:nvSpPr>
        <p:spPr>
          <a:xfrm>
            <a:off x="560332" y="879682"/>
            <a:ext cx="7360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CB2DE78-045C-47D9-8D2D-BFF2A79A44F1}"/>
              </a:ext>
            </a:extLst>
          </p:cNvPr>
          <p:cNvSpPr/>
          <p:nvPr/>
        </p:nvSpPr>
        <p:spPr>
          <a:xfrm>
            <a:off x="590389" y="3391346"/>
            <a:ext cx="7361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5DC6982-980A-4376-84D6-6961C0EAEA51}"/>
              </a:ext>
            </a:extLst>
          </p:cNvPr>
          <p:cNvSpPr/>
          <p:nvPr/>
        </p:nvSpPr>
        <p:spPr>
          <a:xfrm>
            <a:off x="1887170" y="1028324"/>
            <a:ext cx="3317149" cy="73145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安装</a:t>
            </a:r>
            <a:r>
              <a:rPr lang="en-US" altLang="zh-CN" dirty="0"/>
              <a:t>DNNDK</a:t>
            </a:r>
            <a:r>
              <a:rPr lang="zh-CN" altLang="en-US" dirty="0"/>
              <a:t>环境和相关依赖包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51CA8CC-7B98-4368-9642-738EDC91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67" y="913009"/>
            <a:ext cx="2506690" cy="196809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ED24143-7387-45C9-B27C-71E95ED8F78E}"/>
              </a:ext>
            </a:extLst>
          </p:cNvPr>
          <p:cNvSpPr/>
          <p:nvPr/>
        </p:nvSpPr>
        <p:spPr>
          <a:xfrm rot="454895">
            <a:off x="9423670" y="1166229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折磨！</a:t>
            </a:r>
          </a:p>
        </p:txBody>
      </p:sp>
    </p:spTree>
    <p:extLst>
      <p:ext uri="{BB962C8B-B14F-4D97-AF65-F5344CB8AC3E}">
        <p14:creationId xmlns:p14="http://schemas.microsoft.com/office/powerpoint/2010/main" val="2253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26" grpId="0"/>
      <p:bldP spid="29" grpId="0"/>
      <p:bldP spid="31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8C812F5-5873-4808-AB96-2A309EDE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33" y="806930"/>
            <a:ext cx="3866147" cy="51148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348336-551C-49CC-A08C-82FBA422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25" y="780652"/>
            <a:ext cx="4809524" cy="12285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3C8DDC-91EF-4F3A-8C39-7B73F5C58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725" y="2469694"/>
            <a:ext cx="7625010" cy="8629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81D8B6-12EE-408B-87C0-52FF064BE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124" y="3659936"/>
            <a:ext cx="7667611" cy="8232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D03AE0-BAF6-4B34-848E-558371D8B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120" y="4504542"/>
            <a:ext cx="5710238" cy="1234419"/>
          </a:xfrm>
          <a:prstGeom prst="rect">
            <a:avLst/>
          </a:prstGeom>
        </p:spPr>
      </p:pic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85FF7FB3-5752-41D4-9801-4051A395D5F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H="1">
            <a:off x="4159124" y="2901177"/>
            <a:ext cx="7667611" cy="1170383"/>
          </a:xfrm>
          <a:prstGeom prst="curvedConnector5">
            <a:avLst>
              <a:gd name="adj1" fmla="val -2981"/>
              <a:gd name="adj2" fmla="val 50848"/>
              <a:gd name="adj3" fmla="val 1029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EC6ACE11-123A-4FA8-B993-D3B2469BBC7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094120" y="4071560"/>
            <a:ext cx="6732615" cy="1050192"/>
          </a:xfrm>
          <a:prstGeom prst="curvedConnector5">
            <a:avLst>
              <a:gd name="adj1" fmla="val -3395"/>
              <a:gd name="adj2" fmla="val 40212"/>
              <a:gd name="adj3" fmla="val 1033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A05F9C1-CD0E-4C6D-AF91-AA99A4E40669}"/>
              </a:ext>
            </a:extLst>
          </p:cNvPr>
          <p:cNvSpPr txBox="1"/>
          <p:nvPr/>
        </p:nvSpPr>
        <p:spPr>
          <a:xfrm>
            <a:off x="9156294" y="966457"/>
            <a:ext cx="234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报错：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The </a:t>
            </a:r>
            <a:r>
              <a:rPr lang="en-US" altLang="zh-CN" dirty="0" err="1">
                <a:solidFill>
                  <a:srgbClr val="FF0000"/>
                </a:solidFill>
              </a:rPr>
              <a:t>feild</a:t>
            </a:r>
            <a:r>
              <a:rPr lang="en-US" altLang="zh-CN" dirty="0">
                <a:solidFill>
                  <a:srgbClr val="FF0000"/>
                </a:solidFill>
              </a:rPr>
              <a:t> is too long!!!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4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493E10-A826-4FDC-8998-F9108192A41E}"/>
              </a:ext>
            </a:extLst>
          </p:cNvPr>
          <p:cNvCxnSpPr>
            <a:cxnSpLocks/>
          </p:cNvCxnSpPr>
          <p:nvPr/>
        </p:nvCxnSpPr>
        <p:spPr>
          <a:xfrm>
            <a:off x="175325" y="6249047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878D231-01D1-4E23-B6A5-8B8C71AEC3CE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205051" y="680319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F6D1B7-912E-4A3A-A743-E076D30B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72" y="804580"/>
            <a:ext cx="3606961" cy="1690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3E9767-7AA2-4646-85B6-F8266BFB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09" y="804580"/>
            <a:ext cx="3407774" cy="53086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BD9598A-C659-4BAC-80B4-BD507E8D2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737" y="2495343"/>
            <a:ext cx="6275021" cy="11328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63C469-CE1D-48E7-8441-80F3C7604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754" y="3566250"/>
            <a:ext cx="8096363" cy="7674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968015-0515-47DB-951D-D98C4ABF6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275" y="4521666"/>
            <a:ext cx="4676217" cy="14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1635854" y="1111540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Frozen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424B63-091D-4638-A241-29CDC2CF2622}"/>
              </a:ext>
            </a:extLst>
          </p:cNvPr>
          <p:cNvSpPr/>
          <p:nvPr/>
        </p:nvSpPr>
        <p:spPr>
          <a:xfrm>
            <a:off x="4825067" y="111154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Quantize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B7AA0D-8883-446C-80C0-7364A55028EC}"/>
              </a:ext>
            </a:extLst>
          </p:cNvPr>
          <p:cNvSpPr/>
          <p:nvPr/>
        </p:nvSpPr>
        <p:spPr>
          <a:xfrm>
            <a:off x="8014280" y="1111539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Compile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4CC2F-3BEC-45F6-9725-FE653237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6" y="2226240"/>
            <a:ext cx="7078909" cy="19541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5DAC0D-09BB-4D8A-B4BD-78FC9C1F7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82" y="3887425"/>
            <a:ext cx="5347523" cy="27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F6DC045F-2944-4F93-9845-887DCAAAD993}"/>
              </a:ext>
            </a:extLst>
          </p:cNvPr>
          <p:cNvSpPr txBox="1"/>
          <p:nvPr/>
        </p:nvSpPr>
        <p:spPr>
          <a:xfrm>
            <a:off x="11747733" y="638483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8DF530-5288-49F4-B91D-5DC4B2F0FD0A}"/>
              </a:ext>
            </a:extLst>
          </p:cNvPr>
          <p:cNvCxnSpPr>
            <a:cxnSpLocks/>
          </p:cNvCxnSpPr>
          <p:nvPr/>
        </p:nvCxnSpPr>
        <p:spPr>
          <a:xfrm>
            <a:off x="175325" y="676343"/>
            <a:ext cx="118413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日程表&#10;&#10;中度可信度描述已自动生成">
            <a:extLst>
              <a:ext uri="{FF2B5EF4-FFF2-40B4-BE49-F238E27FC236}">
                <a16:creationId xmlns:a16="http://schemas.microsoft.com/office/drawing/2014/main" id="{3C81A3A3-C951-4174-8744-4055E0DC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5" y="6311972"/>
            <a:ext cx="1917728" cy="515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3F96F7-16D0-4C8D-94CD-F5C30B7920B1}"/>
              </a:ext>
            </a:extLst>
          </p:cNvPr>
          <p:cNvSpPr txBox="1"/>
          <p:nvPr/>
        </p:nvSpPr>
        <p:spPr>
          <a:xfrm>
            <a:off x="190533" y="118322"/>
            <a:ext cx="8022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Compile Neural Network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D04833-7409-458A-968A-909C643677F0}"/>
              </a:ext>
            </a:extLst>
          </p:cNvPr>
          <p:cNvSpPr/>
          <p:nvPr/>
        </p:nvSpPr>
        <p:spPr>
          <a:xfrm>
            <a:off x="1635854" y="1111540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Frozen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424B63-091D-4638-A241-29CDC2CF2622}"/>
              </a:ext>
            </a:extLst>
          </p:cNvPr>
          <p:cNvSpPr/>
          <p:nvPr/>
        </p:nvSpPr>
        <p:spPr>
          <a:xfrm>
            <a:off x="4825067" y="1111540"/>
            <a:ext cx="1556158" cy="700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Quantize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B7AA0D-8883-446C-80C0-7364A55028EC}"/>
              </a:ext>
            </a:extLst>
          </p:cNvPr>
          <p:cNvSpPr/>
          <p:nvPr/>
        </p:nvSpPr>
        <p:spPr>
          <a:xfrm>
            <a:off x="8014280" y="1111539"/>
            <a:ext cx="1556158" cy="700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Compile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8C8AC9-BF08-4FEE-ADEF-9A7FF556C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6" y="1958216"/>
            <a:ext cx="3366825" cy="2462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CDEB41-F47D-414F-8AEA-DEFC80849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36" y="3630309"/>
            <a:ext cx="9117435" cy="27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343</Words>
  <Application>Microsoft Macintosh PowerPoint</Application>
  <PresentationFormat>宽屏</PresentationFormat>
  <Paragraphs>154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Jasson Chen</dc:creator>
  <cp:lastModifiedBy>于 世明</cp:lastModifiedBy>
  <cp:revision>280</cp:revision>
  <dcterms:created xsi:type="dcterms:W3CDTF">2021-05-19T12:26:48Z</dcterms:created>
  <dcterms:modified xsi:type="dcterms:W3CDTF">2021-06-18T10:21:35Z</dcterms:modified>
</cp:coreProperties>
</file>